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5125700" cy="10693400"/>
  <p:notesSz cx="151257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2F1"/>
    <a:srgbClr val="AFDCF1"/>
    <a:srgbClr val="B8CBD6"/>
    <a:srgbClr val="B6F2B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>
      <p:cViewPr>
        <p:scale>
          <a:sx n="90" d="100"/>
          <a:sy n="90" d="100"/>
        </p:scale>
        <p:origin x="528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334586" y="2804022"/>
            <a:ext cx="2607310" cy="535940"/>
          </a:xfrm>
          <a:custGeom>
            <a:avLst/>
            <a:gdLst/>
            <a:ahLst/>
            <a:cxnLst/>
            <a:rect l="l" t="t" r="r" b="b"/>
            <a:pathLst>
              <a:path w="2607309" h="535939">
                <a:moveTo>
                  <a:pt x="2607068" y="0"/>
                </a:moveTo>
                <a:lnTo>
                  <a:pt x="0" y="0"/>
                </a:lnTo>
                <a:lnTo>
                  <a:pt x="0" y="535618"/>
                </a:lnTo>
                <a:lnTo>
                  <a:pt x="2607068" y="535618"/>
                </a:lnTo>
                <a:lnTo>
                  <a:pt x="2607068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48002" y="2000797"/>
            <a:ext cx="3594100" cy="803275"/>
          </a:xfrm>
          <a:custGeom>
            <a:avLst/>
            <a:gdLst/>
            <a:ahLst/>
            <a:cxnLst/>
            <a:rect l="l" t="t" r="r" b="b"/>
            <a:pathLst>
              <a:path w="3594100" h="803275">
                <a:moveTo>
                  <a:pt x="3593652" y="0"/>
                </a:moveTo>
                <a:lnTo>
                  <a:pt x="0" y="0"/>
                </a:lnTo>
                <a:lnTo>
                  <a:pt x="0" y="803225"/>
                </a:lnTo>
                <a:lnTo>
                  <a:pt x="3593652" y="803225"/>
                </a:lnTo>
                <a:lnTo>
                  <a:pt x="3593652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03236" y="1953979"/>
            <a:ext cx="5810250" cy="2524125"/>
          </a:xfrm>
          <a:custGeom>
            <a:avLst/>
            <a:gdLst/>
            <a:ahLst/>
            <a:cxnLst/>
            <a:rect l="l" t="t" r="r" b="b"/>
            <a:pathLst>
              <a:path w="5810250" h="2524125">
                <a:moveTo>
                  <a:pt x="359999" y="0"/>
                </a:moveTo>
                <a:lnTo>
                  <a:pt x="5450251" y="0"/>
                </a:lnTo>
                <a:lnTo>
                  <a:pt x="5498928" y="3302"/>
                </a:lnTo>
                <a:lnTo>
                  <a:pt x="5545668" y="12916"/>
                </a:lnTo>
                <a:lnTo>
                  <a:pt x="5590033" y="28406"/>
                </a:lnTo>
                <a:lnTo>
                  <a:pt x="5631585" y="49333"/>
                </a:lnTo>
                <a:lnTo>
                  <a:pt x="5669887" y="75260"/>
                </a:lnTo>
                <a:lnTo>
                  <a:pt x="5704502" y="105749"/>
                </a:lnTo>
                <a:lnTo>
                  <a:pt x="5734991" y="140364"/>
                </a:lnTo>
                <a:lnTo>
                  <a:pt x="5760918" y="178666"/>
                </a:lnTo>
                <a:lnTo>
                  <a:pt x="5781846" y="220218"/>
                </a:lnTo>
                <a:lnTo>
                  <a:pt x="5797335" y="264582"/>
                </a:lnTo>
                <a:lnTo>
                  <a:pt x="5806950" y="311322"/>
                </a:lnTo>
                <a:lnTo>
                  <a:pt x="5810252" y="359999"/>
                </a:lnTo>
                <a:lnTo>
                  <a:pt x="5810252" y="2164125"/>
                </a:lnTo>
                <a:lnTo>
                  <a:pt x="5806950" y="2212802"/>
                </a:lnTo>
                <a:lnTo>
                  <a:pt x="5797335" y="2259542"/>
                </a:lnTo>
                <a:lnTo>
                  <a:pt x="5781846" y="2303906"/>
                </a:lnTo>
                <a:lnTo>
                  <a:pt x="5760918" y="2345458"/>
                </a:lnTo>
                <a:lnTo>
                  <a:pt x="5734991" y="2383760"/>
                </a:lnTo>
                <a:lnTo>
                  <a:pt x="5704502" y="2418375"/>
                </a:lnTo>
                <a:lnTo>
                  <a:pt x="5669887" y="2448864"/>
                </a:lnTo>
                <a:lnTo>
                  <a:pt x="5631585" y="2474791"/>
                </a:lnTo>
                <a:lnTo>
                  <a:pt x="5590033" y="2495718"/>
                </a:lnTo>
                <a:lnTo>
                  <a:pt x="5545668" y="2511208"/>
                </a:lnTo>
                <a:lnTo>
                  <a:pt x="5498928" y="2520822"/>
                </a:lnTo>
                <a:lnTo>
                  <a:pt x="5450251" y="2524125"/>
                </a:lnTo>
                <a:lnTo>
                  <a:pt x="359999" y="2524125"/>
                </a:lnTo>
                <a:lnTo>
                  <a:pt x="311322" y="2520822"/>
                </a:lnTo>
                <a:lnTo>
                  <a:pt x="264582" y="2511208"/>
                </a:lnTo>
                <a:lnTo>
                  <a:pt x="220218" y="2495718"/>
                </a:lnTo>
                <a:lnTo>
                  <a:pt x="178666" y="2474791"/>
                </a:lnTo>
                <a:lnTo>
                  <a:pt x="140364" y="2448864"/>
                </a:lnTo>
                <a:lnTo>
                  <a:pt x="105749" y="2418375"/>
                </a:lnTo>
                <a:lnTo>
                  <a:pt x="75260" y="2383760"/>
                </a:lnTo>
                <a:lnTo>
                  <a:pt x="49333" y="2345458"/>
                </a:lnTo>
                <a:lnTo>
                  <a:pt x="28406" y="2303906"/>
                </a:lnTo>
                <a:lnTo>
                  <a:pt x="12916" y="2259542"/>
                </a:lnTo>
                <a:lnTo>
                  <a:pt x="3302" y="2212802"/>
                </a:lnTo>
                <a:lnTo>
                  <a:pt x="0" y="2164125"/>
                </a:lnTo>
                <a:lnTo>
                  <a:pt x="0" y="359999"/>
                </a:lnTo>
                <a:lnTo>
                  <a:pt x="3302" y="311322"/>
                </a:lnTo>
                <a:lnTo>
                  <a:pt x="12916" y="264582"/>
                </a:lnTo>
                <a:lnTo>
                  <a:pt x="28406" y="220218"/>
                </a:lnTo>
                <a:lnTo>
                  <a:pt x="49333" y="178666"/>
                </a:lnTo>
                <a:lnTo>
                  <a:pt x="75260" y="140364"/>
                </a:lnTo>
                <a:lnTo>
                  <a:pt x="105749" y="105749"/>
                </a:lnTo>
                <a:lnTo>
                  <a:pt x="140364" y="75260"/>
                </a:lnTo>
                <a:lnTo>
                  <a:pt x="178666" y="49333"/>
                </a:lnTo>
                <a:lnTo>
                  <a:pt x="220218" y="28406"/>
                </a:lnTo>
                <a:lnTo>
                  <a:pt x="264582" y="12916"/>
                </a:lnTo>
                <a:lnTo>
                  <a:pt x="311322" y="3302"/>
                </a:lnTo>
                <a:lnTo>
                  <a:pt x="359999" y="0"/>
                </a:lnTo>
                <a:close/>
              </a:path>
            </a:pathLst>
          </a:custGeom>
          <a:ln w="720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73390" y="3372562"/>
            <a:ext cx="224856" cy="691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6064" y="2713348"/>
            <a:ext cx="318135" cy="259715"/>
          </a:xfrm>
          <a:custGeom>
            <a:avLst/>
            <a:gdLst/>
            <a:ahLst/>
            <a:cxnLst/>
            <a:rect l="l" t="t" r="r" b="b"/>
            <a:pathLst>
              <a:path w="318134" h="259714">
                <a:moveTo>
                  <a:pt x="317433" y="225569"/>
                </a:moveTo>
                <a:lnTo>
                  <a:pt x="55252" y="225569"/>
                </a:lnTo>
                <a:lnTo>
                  <a:pt x="263257" y="226026"/>
                </a:lnTo>
                <a:lnTo>
                  <a:pt x="262989" y="233905"/>
                </a:lnTo>
                <a:lnTo>
                  <a:pt x="288836" y="259224"/>
                </a:lnTo>
                <a:lnTo>
                  <a:pt x="305805" y="257892"/>
                </a:lnTo>
                <a:lnTo>
                  <a:pt x="316147" y="249912"/>
                </a:lnTo>
                <a:lnTo>
                  <a:pt x="317375" y="232062"/>
                </a:lnTo>
                <a:lnTo>
                  <a:pt x="317433" y="225569"/>
                </a:lnTo>
                <a:close/>
              </a:path>
              <a:path w="318134" h="259714">
                <a:moveTo>
                  <a:pt x="216715" y="0"/>
                </a:moveTo>
                <a:lnTo>
                  <a:pt x="98291" y="490"/>
                </a:lnTo>
                <a:lnTo>
                  <a:pt x="68340" y="7735"/>
                </a:lnTo>
                <a:lnTo>
                  <a:pt x="50799" y="30951"/>
                </a:lnTo>
                <a:lnTo>
                  <a:pt x="28666" y="79253"/>
                </a:lnTo>
                <a:lnTo>
                  <a:pt x="19625" y="96986"/>
                </a:lnTo>
                <a:lnTo>
                  <a:pt x="3866" y="133973"/>
                </a:lnTo>
                <a:lnTo>
                  <a:pt x="403" y="174307"/>
                </a:lnTo>
                <a:lnTo>
                  <a:pt x="0" y="206284"/>
                </a:lnTo>
                <a:lnTo>
                  <a:pt x="1162" y="237802"/>
                </a:lnTo>
                <a:lnTo>
                  <a:pt x="5331" y="255401"/>
                </a:lnTo>
                <a:lnTo>
                  <a:pt x="12935" y="257783"/>
                </a:lnTo>
                <a:lnTo>
                  <a:pt x="23490" y="258672"/>
                </a:lnTo>
                <a:lnTo>
                  <a:pt x="34660" y="258533"/>
                </a:lnTo>
                <a:lnTo>
                  <a:pt x="44113" y="257828"/>
                </a:lnTo>
                <a:lnTo>
                  <a:pt x="52694" y="254455"/>
                </a:lnTo>
                <a:lnTo>
                  <a:pt x="55813" y="247437"/>
                </a:lnTo>
                <a:lnTo>
                  <a:pt x="55867" y="237551"/>
                </a:lnTo>
                <a:lnTo>
                  <a:pt x="55252" y="225569"/>
                </a:lnTo>
                <a:lnTo>
                  <a:pt x="317433" y="225569"/>
                </a:lnTo>
                <a:lnTo>
                  <a:pt x="317717" y="193431"/>
                </a:lnTo>
                <a:lnTo>
                  <a:pt x="42058" y="193431"/>
                </a:lnTo>
                <a:lnTo>
                  <a:pt x="29853" y="181113"/>
                </a:lnTo>
                <a:lnTo>
                  <a:pt x="28462" y="163481"/>
                </a:lnTo>
                <a:lnTo>
                  <a:pt x="40751" y="148856"/>
                </a:lnTo>
                <a:lnTo>
                  <a:pt x="60066" y="147576"/>
                </a:lnTo>
                <a:lnTo>
                  <a:pt x="270057" y="147576"/>
                </a:lnTo>
                <a:lnTo>
                  <a:pt x="274950" y="147040"/>
                </a:lnTo>
                <a:lnTo>
                  <a:pt x="316361" y="147040"/>
                </a:lnTo>
                <a:lnTo>
                  <a:pt x="309650" y="123411"/>
                </a:lnTo>
                <a:lnTo>
                  <a:pt x="307905" y="119524"/>
                </a:lnTo>
                <a:lnTo>
                  <a:pt x="45316" y="119524"/>
                </a:lnTo>
                <a:lnTo>
                  <a:pt x="51481" y="103828"/>
                </a:lnTo>
                <a:lnTo>
                  <a:pt x="70117" y="64934"/>
                </a:lnTo>
                <a:lnTo>
                  <a:pt x="97692" y="33019"/>
                </a:lnTo>
                <a:lnTo>
                  <a:pt x="109946" y="32389"/>
                </a:lnTo>
                <a:lnTo>
                  <a:pt x="267901" y="32389"/>
                </a:lnTo>
                <a:lnTo>
                  <a:pt x="266152" y="28656"/>
                </a:lnTo>
                <a:lnTo>
                  <a:pt x="247497" y="6244"/>
                </a:lnTo>
                <a:lnTo>
                  <a:pt x="216715" y="0"/>
                </a:lnTo>
                <a:close/>
              </a:path>
              <a:path w="318134" h="259714">
                <a:moveTo>
                  <a:pt x="270057" y="147576"/>
                </a:moveTo>
                <a:lnTo>
                  <a:pt x="60066" y="147576"/>
                </a:lnTo>
                <a:lnTo>
                  <a:pt x="73003" y="159884"/>
                </a:lnTo>
                <a:lnTo>
                  <a:pt x="75178" y="177492"/>
                </a:lnTo>
                <a:lnTo>
                  <a:pt x="62211" y="192111"/>
                </a:lnTo>
                <a:lnTo>
                  <a:pt x="42058" y="193431"/>
                </a:lnTo>
                <a:lnTo>
                  <a:pt x="317717" y="193431"/>
                </a:lnTo>
                <a:lnTo>
                  <a:pt x="317719" y="193140"/>
                </a:lnTo>
                <a:lnTo>
                  <a:pt x="256954" y="193140"/>
                </a:lnTo>
                <a:lnTo>
                  <a:pt x="244754" y="181325"/>
                </a:lnTo>
                <a:lnTo>
                  <a:pt x="243126" y="164281"/>
                </a:lnTo>
                <a:lnTo>
                  <a:pt x="255196" y="149201"/>
                </a:lnTo>
                <a:lnTo>
                  <a:pt x="270057" y="147576"/>
                </a:lnTo>
                <a:close/>
              </a:path>
              <a:path w="318134" h="259714">
                <a:moveTo>
                  <a:pt x="316361" y="147040"/>
                </a:moveTo>
                <a:lnTo>
                  <a:pt x="274950" y="147040"/>
                </a:lnTo>
                <a:lnTo>
                  <a:pt x="287540" y="160012"/>
                </a:lnTo>
                <a:lnTo>
                  <a:pt x="289308" y="178411"/>
                </a:lnTo>
                <a:lnTo>
                  <a:pt x="276598" y="192531"/>
                </a:lnTo>
                <a:lnTo>
                  <a:pt x="256954" y="193140"/>
                </a:lnTo>
                <a:lnTo>
                  <a:pt x="317719" y="193140"/>
                </a:lnTo>
                <a:lnTo>
                  <a:pt x="317746" y="174307"/>
                </a:lnTo>
                <a:lnTo>
                  <a:pt x="317293" y="150320"/>
                </a:lnTo>
                <a:lnTo>
                  <a:pt x="316361" y="147040"/>
                </a:lnTo>
                <a:close/>
              </a:path>
              <a:path w="318134" h="259714">
                <a:moveTo>
                  <a:pt x="267901" y="32389"/>
                </a:moveTo>
                <a:lnTo>
                  <a:pt x="109946" y="32389"/>
                </a:lnTo>
                <a:lnTo>
                  <a:pt x="210606" y="32432"/>
                </a:lnTo>
                <a:lnTo>
                  <a:pt x="222221" y="33481"/>
                </a:lnTo>
                <a:lnTo>
                  <a:pt x="248879" y="67006"/>
                </a:lnTo>
                <a:lnTo>
                  <a:pt x="265536" y="102977"/>
                </a:lnTo>
                <a:lnTo>
                  <a:pt x="271957" y="119347"/>
                </a:lnTo>
                <a:lnTo>
                  <a:pt x="45316" y="119524"/>
                </a:lnTo>
                <a:lnTo>
                  <a:pt x="307905" y="119524"/>
                </a:lnTo>
                <a:lnTo>
                  <a:pt x="288834" y="77058"/>
                </a:lnTo>
                <a:lnTo>
                  <a:pt x="267901" y="32389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44526" y="2860389"/>
            <a:ext cx="260985" cy="46990"/>
          </a:xfrm>
          <a:custGeom>
            <a:avLst/>
            <a:gdLst/>
            <a:ahLst/>
            <a:cxnLst/>
            <a:rect l="l" t="t" r="r" b="b"/>
            <a:pathLst>
              <a:path w="260984" h="46989">
                <a:moveTo>
                  <a:pt x="226734" y="2160"/>
                </a:moveTo>
                <a:lnTo>
                  <a:pt x="246488" y="0"/>
                </a:lnTo>
                <a:lnTo>
                  <a:pt x="259077" y="12972"/>
                </a:lnTo>
                <a:lnTo>
                  <a:pt x="260846" y="31370"/>
                </a:lnTo>
                <a:lnTo>
                  <a:pt x="248136" y="45490"/>
                </a:lnTo>
                <a:lnTo>
                  <a:pt x="228492" y="46099"/>
                </a:lnTo>
                <a:lnTo>
                  <a:pt x="216292" y="34284"/>
                </a:lnTo>
                <a:lnTo>
                  <a:pt x="214664" y="17240"/>
                </a:lnTo>
                <a:lnTo>
                  <a:pt x="226734" y="2160"/>
                </a:lnTo>
                <a:close/>
              </a:path>
              <a:path w="260984" h="46989">
                <a:moveTo>
                  <a:pt x="12289" y="1815"/>
                </a:moveTo>
                <a:lnTo>
                  <a:pt x="31604" y="535"/>
                </a:lnTo>
                <a:lnTo>
                  <a:pt x="44541" y="12843"/>
                </a:lnTo>
                <a:lnTo>
                  <a:pt x="46716" y="30452"/>
                </a:lnTo>
                <a:lnTo>
                  <a:pt x="33748" y="45070"/>
                </a:lnTo>
                <a:lnTo>
                  <a:pt x="13595" y="46390"/>
                </a:lnTo>
                <a:lnTo>
                  <a:pt x="1390" y="34072"/>
                </a:lnTo>
                <a:lnTo>
                  <a:pt x="0" y="16440"/>
                </a:lnTo>
                <a:lnTo>
                  <a:pt x="12289" y="1815"/>
                </a:lnTo>
                <a:close/>
              </a:path>
            </a:pathLst>
          </a:custGeom>
          <a:ln w="3175">
            <a:solidFill>
              <a:srgbClr val="F3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0009" y="2744366"/>
            <a:ext cx="229384" cy="89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16064" y="2713348"/>
            <a:ext cx="318135" cy="259715"/>
          </a:xfrm>
          <a:custGeom>
            <a:avLst/>
            <a:gdLst/>
            <a:ahLst/>
            <a:cxnLst/>
            <a:rect l="l" t="t" r="r" b="b"/>
            <a:pathLst>
              <a:path w="318134" h="259714">
                <a:moveTo>
                  <a:pt x="5331" y="255401"/>
                </a:moveTo>
                <a:lnTo>
                  <a:pt x="12935" y="257783"/>
                </a:lnTo>
                <a:lnTo>
                  <a:pt x="23490" y="258672"/>
                </a:lnTo>
                <a:lnTo>
                  <a:pt x="34660" y="258533"/>
                </a:lnTo>
                <a:lnTo>
                  <a:pt x="44113" y="257828"/>
                </a:lnTo>
                <a:lnTo>
                  <a:pt x="52694" y="254455"/>
                </a:lnTo>
                <a:lnTo>
                  <a:pt x="55813" y="247437"/>
                </a:lnTo>
                <a:lnTo>
                  <a:pt x="55867" y="237551"/>
                </a:lnTo>
                <a:lnTo>
                  <a:pt x="55252" y="225569"/>
                </a:lnTo>
                <a:lnTo>
                  <a:pt x="263257" y="226026"/>
                </a:lnTo>
                <a:lnTo>
                  <a:pt x="288836" y="259224"/>
                </a:lnTo>
                <a:lnTo>
                  <a:pt x="305805" y="257892"/>
                </a:lnTo>
                <a:lnTo>
                  <a:pt x="316147" y="249912"/>
                </a:lnTo>
                <a:lnTo>
                  <a:pt x="317375" y="232062"/>
                </a:lnTo>
                <a:lnTo>
                  <a:pt x="317841" y="179349"/>
                </a:lnTo>
                <a:lnTo>
                  <a:pt x="317293" y="150320"/>
                </a:lnTo>
                <a:lnTo>
                  <a:pt x="288834" y="77058"/>
                </a:lnTo>
                <a:lnTo>
                  <a:pt x="266152" y="28656"/>
                </a:lnTo>
                <a:lnTo>
                  <a:pt x="216715" y="0"/>
                </a:lnTo>
                <a:lnTo>
                  <a:pt x="157654" y="101"/>
                </a:lnTo>
                <a:lnTo>
                  <a:pt x="98291" y="490"/>
                </a:lnTo>
                <a:lnTo>
                  <a:pt x="68340" y="7735"/>
                </a:lnTo>
                <a:lnTo>
                  <a:pt x="50799" y="30951"/>
                </a:lnTo>
                <a:lnTo>
                  <a:pt x="28666" y="79253"/>
                </a:lnTo>
                <a:lnTo>
                  <a:pt x="19625" y="96986"/>
                </a:lnTo>
                <a:lnTo>
                  <a:pt x="3866" y="133973"/>
                </a:lnTo>
                <a:lnTo>
                  <a:pt x="403" y="174307"/>
                </a:lnTo>
                <a:lnTo>
                  <a:pt x="0" y="206284"/>
                </a:lnTo>
                <a:lnTo>
                  <a:pt x="1162" y="237802"/>
                </a:lnTo>
                <a:lnTo>
                  <a:pt x="5331" y="255401"/>
                </a:lnTo>
                <a:close/>
              </a:path>
            </a:pathLst>
          </a:custGeom>
          <a:ln w="3175">
            <a:solidFill>
              <a:srgbClr val="F3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97983" y="2668810"/>
            <a:ext cx="294005" cy="303530"/>
          </a:xfrm>
          <a:custGeom>
            <a:avLst/>
            <a:gdLst/>
            <a:ahLst/>
            <a:cxnLst/>
            <a:rect l="l" t="t" r="r" b="b"/>
            <a:pathLst>
              <a:path w="294005" h="303530">
                <a:moveTo>
                  <a:pt x="146165" y="132328"/>
                </a:moveTo>
                <a:lnTo>
                  <a:pt x="39975" y="132328"/>
                </a:lnTo>
                <a:lnTo>
                  <a:pt x="49341" y="135896"/>
                </a:lnTo>
                <a:lnTo>
                  <a:pt x="55937" y="144999"/>
                </a:lnTo>
                <a:lnTo>
                  <a:pt x="58037" y="158341"/>
                </a:lnTo>
                <a:lnTo>
                  <a:pt x="53829" y="167931"/>
                </a:lnTo>
                <a:lnTo>
                  <a:pt x="45804" y="174928"/>
                </a:lnTo>
                <a:lnTo>
                  <a:pt x="36454" y="180492"/>
                </a:lnTo>
                <a:lnTo>
                  <a:pt x="37656" y="212294"/>
                </a:lnTo>
                <a:lnTo>
                  <a:pt x="222660" y="260498"/>
                </a:lnTo>
                <a:lnTo>
                  <a:pt x="220457" y="268364"/>
                </a:lnTo>
                <a:lnTo>
                  <a:pt x="218360" y="275478"/>
                </a:lnTo>
                <a:lnTo>
                  <a:pt x="217003" y="282555"/>
                </a:lnTo>
                <a:lnTo>
                  <a:pt x="254837" y="302257"/>
                </a:lnTo>
                <a:lnTo>
                  <a:pt x="266969" y="302939"/>
                </a:lnTo>
                <a:lnTo>
                  <a:pt x="279186" y="257089"/>
                </a:lnTo>
                <a:lnTo>
                  <a:pt x="285858" y="233688"/>
                </a:lnTo>
                <a:lnTo>
                  <a:pt x="250258" y="233688"/>
                </a:lnTo>
                <a:lnTo>
                  <a:pt x="230226" y="233425"/>
                </a:lnTo>
                <a:lnTo>
                  <a:pt x="218327" y="219128"/>
                </a:lnTo>
                <a:lnTo>
                  <a:pt x="218562" y="200626"/>
                </a:lnTo>
                <a:lnTo>
                  <a:pt x="234936" y="187750"/>
                </a:lnTo>
                <a:lnTo>
                  <a:pt x="245144" y="187112"/>
                </a:lnTo>
                <a:lnTo>
                  <a:pt x="293116" y="187112"/>
                </a:lnTo>
                <a:lnTo>
                  <a:pt x="291048" y="163521"/>
                </a:lnTo>
                <a:lnTo>
                  <a:pt x="260666" y="163521"/>
                </a:lnTo>
                <a:lnTo>
                  <a:pt x="146165" y="132328"/>
                </a:lnTo>
                <a:close/>
              </a:path>
              <a:path w="294005" h="303530">
                <a:moveTo>
                  <a:pt x="293116" y="187112"/>
                </a:moveTo>
                <a:lnTo>
                  <a:pt x="245144" y="187112"/>
                </a:lnTo>
                <a:lnTo>
                  <a:pt x="253591" y="190274"/>
                </a:lnTo>
                <a:lnTo>
                  <a:pt x="259893" y="196194"/>
                </a:lnTo>
                <a:lnTo>
                  <a:pt x="263668" y="203831"/>
                </a:lnTo>
                <a:lnTo>
                  <a:pt x="264609" y="213584"/>
                </a:lnTo>
                <a:lnTo>
                  <a:pt x="262104" y="222206"/>
                </a:lnTo>
                <a:lnTo>
                  <a:pt x="257028" y="229105"/>
                </a:lnTo>
                <a:lnTo>
                  <a:pt x="250258" y="233688"/>
                </a:lnTo>
                <a:lnTo>
                  <a:pt x="285858" y="233688"/>
                </a:lnTo>
                <a:lnTo>
                  <a:pt x="288929" y="222916"/>
                </a:lnTo>
                <a:lnTo>
                  <a:pt x="293496" y="191440"/>
                </a:lnTo>
                <a:lnTo>
                  <a:pt x="293116" y="187112"/>
                </a:lnTo>
                <a:close/>
              </a:path>
              <a:path w="294005" h="303530">
                <a:moveTo>
                  <a:pt x="243814" y="34028"/>
                </a:moveTo>
                <a:lnTo>
                  <a:pt x="110126" y="34028"/>
                </a:lnTo>
                <a:lnTo>
                  <a:pt x="128916" y="37417"/>
                </a:lnTo>
                <a:lnTo>
                  <a:pt x="181656" y="51483"/>
                </a:lnTo>
                <a:lnTo>
                  <a:pt x="235821" y="69373"/>
                </a:lnTo>
                <a:lnTo>
                  <a:pt x="253515" y="114905"/>
                </a:lnTo>
                <a:lnTo>
                  <a:pt x="260666" y="163521"/>
                </a:lnTo>
                <a:lnTo>
                  <a:pt x="291048" y="163521"/>
                </a:lnTo>
                <a:lnTo>
                  <a:pt x="283066" y="115841"/>
                </a:lnTo>
                <a:lnTo>
                  <a:pt x="275824" y="77989"/>
                </a:lnTo>
                <a:lnTo>
                  <a:pt x="251996" y="36830"/>
                </a:lnTo>
                <a:lnTo>
                  <a:pt x="243814" y="34028"/>
                </a:lnTo>
                <a:close/>
              </a:path>
              <a:path w="294005" h="303530">
                <a:moveTo>
                  <a:pt x="102101" y="0"/>
                </a:moveTo>
                <a:lnTo>
                  <a:pt x="67270" y="21745"/>
                </a:lnTo>
                <a:lnTo>
                  <a:pt x="57473" y="34378"/>
                </a:lnTo>
                <a:lnTo>
                  <a:pt x="51685" y="40318"/>
                </a:lnTo>
                <a:lnTo>
                  <a:pt x="0" y="101475"/>
                </a:lnTo>
                <a:lnTo>
                  <a:pt x="17536" y="135672"/>
                </a:lnTo>
                <a:lnTo>
                  <a:pt x="28990" y="132765"/>
                </a:lnTo>
                <a:lnTo>
                  <a:pt x="39975" y="132328"/>
                </a:lnTo>
                <a:lnTo>
                  <a:pt x="146165" y="132328"/>
                </a:lnTo>
                <a:lnTo>
                  <a:pt x="41789" y="103894"/>
                </a:lnTo>
                <a:lnTo>
                  <a:pt x="45518" y="98268"/>
                </a:lnTo>
                <a:lnTo>
                  <a:pt x="84989" y="52009"/>
                </a:lnTo>
                <a:lnTo>
                  <a:pt x="110126" y="34028"/>
                </a:lnTo>
                <a:lnTo>
                  <a:pt x="243814" y="34028"/>
                </a:lnTo>
                <a:lnTo>
                  <a:pt x="233442" y="30476"/>
                </a:lnTo>
                <a:lnTo>
                  <a:pt x="178297" y="16612"/>
                </a:lnTo>
                <a:lnTo>
                  <a:pt x="159872" y="11789"/>
                </a:lnTo>
                <a:lnTo>
                  <a:pt x="141657" y="6492"/>
                </a:lnTo>
                <a:lnTo>
                  <a:pt x="121709" y="1552"/>
                </a:lnTo>
                <a:lnTo>
                  <a:pt x="102101" y="0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35440" y="2577690"/>
            <a:ext cx="136339" cy="115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20071" y="2074617"/>
            <a:ext cx="1407160" cy="1094105"/>
          </a:xfrm>
          <a:custGeom>
            <a:avLst/>
            <a:gdLst/>
            <a:ahLst/>
            <a:cxnLst/>
            <a:rect l="l" t="t" r="r" b="b"/>
            <a:pathLst>
              <a:path w="1407160" h="1094105">
                <a:moveTo>
                  <a:pt x="706407" y="0"/>
                </a:moveTo>
                <a:lnTo>
                  <a:pt x="703891" y="658"/>
                </a:lnTo>
                <a:lnTo>
                  <a:pt x="693297" y="658"/>
                </a:lnTo>
                <a:lnTo>
                  <a:pt x="0" y="1086513"/>
                </a:lnTo>
                <a:lnTo>
                  <a:pt x="41874" y="1090896"/>
                </a:lnTo>
                <a:lnTo>
                  <a:pt x="90006" y="1093181"/>
                </a:lnTo>
                <a:lnTo>
                  <a:pt x="142074" y="1093887"/>
                </a:lnTo>
                <a:lnTo>
                  <a:pt x="195756" y="1093532"/>
                </a:lnTo>
                <a:lnTo>
                  <a:pt x="343260" y="1091297"/>
                </a:lnTo>
                <a:lnTo>
                  <a:pt x="1218363" y="1091297"/>
                </a:lnTo>
                <a:lnTo>
                  <a:pt x="1406592" y="1091183"/>
                </a:lnTo>
                <a:lnTo>
                  <a:pt x="1381093" y="1047665"/>
                </a:lnTo>
                <a:lnTo>
                  <a:pt x="1354557" y="1005079"/>
                </a:lnTo>
                <a:lnTo>
                  <a:pt x="1338080" y="979601"/>
                </a:lnTo>
                <a:lnTo>
                  <a:pt x="276188" y="979601"/>
                </a:lnTo>
                <a:lnTo>
                  <a:pt x="249346" y="979061"/>
                </a:lnTo>
                <a:lnTo>
                  <a:pt x="212382" y="976864"/>
                </a:lnTo>
                <a:lnTo>
                  <a:pt x="698695" y="221326"/>
                </a:lnTo>
                <a:lnTo>
                  <a:pt x="851914" y="221326"/>
                </a:lnTo>
                <a:lnTo>
                  <a:pt x="846875" y="212933"/>
                </a:lnTo>
                <a:lnTo>
                  <a:pt x="714675" y="7996"/>
                </a:lnTo>
                <a:lnTo>
                  <a:pt x="707741" y="1460"/>
                </a:lnTo>
                <a:lnTo>
                  <a:pt x="707008" y="658"/>
                </a:lnTo>
                <a:lnTo>
                  <a:pt x="703891" y="658"/>
                </a:lnTo>
                <a:lnTo>
                  <a:pt x="693413" y="476"/>
                </a:lnTo>
                <a:lnTo>
                  <a:pt x="706842" y="476"/>
                </a:lnTo>
                <a:lnTo>
                  <a:pt x="706407" y="0"/>
                </a:lnTo>
                <a:close/>
              </a:path>
              <a:path w="1407160" h="1094105">
                <a:moveTo>
                  <a:pt x="851914" y="221326"/>
                </a:moveTo>
                <a:lnTo>
                  <a:pt x="698695" y="221326"/>
                </a:lnTo>
                <a:lnTo>
                  <a:pt x="710736" y="229690"/>
                </a:lnTo>
                <a:lnTo>
                  <a:pt x="715149" y="234124"/>
                </a:lnTo>
                <a:lnTo>
                  <a:pt x="718016" y="239989"/>
                </a:lnTo>
                <a:lnTo>
                  <a:pt x="725417" y="252649"/>
                </a:lnTo>
                <a:lnTo>
                  <a:pt x="740897" y="277683"/>
                </a:lnTo>
                <a:lnTo>
                  <a:pt x="1185368" y="978956"/>
                </a:lnTo>
                <a:lnTo>
                  <a:pt x="276188" y="979601"/>
                </a:lnTo>
                <a:lnTo>
                  <a:pt x="1338080" y="979601"/>
                </a:lnTo>
                <a:lnTo>
                  <a:pt x="1327514" y="963261"/>
                </a:lnTo>
                <a:lnTo>
                  <a:pt x="1300495" y="922050"/>
                </a:lnTo>
                <a:lnTo>
                  <a:pt x="1274032" y="881281"/>
                </a:lnTo>
                <a:lnTo>
                  <a:pt x="1197785" y="762101"/>
                </a:lnTo>
                <a:lnTo>
                  <a:pt x="1172556" y="723092"/>
                </a:lnTo>
                <a:lnTo>
                  <a:pt x="1146881" y="683907"/>
                </a:lnTo>
                <a:lnTo>
                  <a:pt x="1107045" y="623738"/>
                </a:lnTo>
                <a:lnTo>
                  <a:pt x="1077217" y="578366"/>
                </a:lnTo>
                <a:lnTo>
                  <a:pt x="1043839" y="527090"/>
                </a:lnTo>
                <a:lnTo>
                  <a:pt x="1009206" y="473123"/>
                </a:lnTo>
                <a:lnTo>
                  <a:pt x="975610" y="419682"/>
                </a:lnTo>
                <a:lnTo>
                  <a:pt x="945346" y="369980"/>
                </a:lnTo>
                <a:lnTo>
                  <a:pt x="920707" y="327233"/>
                </a:lnTo>
                <a:lnTo>
                  <a:pt x="897475" y="275462"/>
                </a:lnTo>
                <a:lnTo>
                  <a:pt x="881350" y="265080"/>
                </a:lnTo>
                <a:lnTo>
                  <a:pt x="870013" y="251580"/>
                </a:lnTo>
                <a:lnTo>
                  <a:pt x="859757" y="234388"/>
                </a:lnTo>
                <a:lnTo>
                  <a:pt x="851914" y="221326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454249" y="3338493"/>
            <a:ext cx="768350" cy="772795"/>
          </a:xfrm>
          <a:custGeom>
            <a:avLst/>
            <a:gdLst/>
            <a:ahLst/>
            <a:cxnLst/>
            <a:rect l="l" t="t" r="r" b="b"/>
            <a:pathLst>
              <a:path w="768350" h="772795">
                <a:moveTo>
                  <a:pt x="383914" y="0"/>
                </a:moveTo>
                <a:lnTo>
                  <a:pt x="335757" y="3009"/>
                </a:lnTo>
                <a:lnTo>
                  <a:pt x="289385" y="11795"/>
                </a:lnTo>
                <a:lnTo>
                  <a:pt x="245157" y="25997"/>
                </a:lnTo>
                <a:lnTo>
                  <a:pt x="203434" y="45252"/>
                </a:lnTo>
                <a:lnTo>
                  <a:pt x="164576" y="69198"/>
                </a:lnTo>
                <a:lnTo>
                  <a:pt x="128942" y="97474"/>
                </a:lnTo>
                <a:lnTo>
                  <a:pt x="96891" y="129717"/>
                </a:lnTo>
                <a:lnTo>
                  <a:pt x="68785" y="165565"/>
                </a:lnTo>
                <a:lnTo>
                  <a:pt x="44981" y="204658"/>
                </a:lnTo>
                <a:lnTo>
                  <a:pt x="25841" y="246632"/>
                </a:lnTo>
                <a:lnTo>
                  <a:pt x="11725" y="291125"/>
                </a:lnTo>
                <a:lnTo>
                  <a:pt x="2991" y="337777"/>
                </a:lnTo>
                <a:lnTo>
                  <a:pt x="0" y="386224"/>
                </a:lnTo>
                <a:lnTo>
                  <a:pt x="2991" y="434673"/>
                </a:lnTo>
                <a:lnTo>
                  <a:pt x="11725" y="481325"/>
                </a:lnTo>
                <a:lnTo>
                  <a:pt x="25841" y="525820"/>
                </a:lnTo>
                <a:lnTo>
                  <a:pt x="44981" y="567794"/>
                </a:lnTo>
                <a:lnTo>
                  <a:pt x="68785" y="606887"/>
                </a:lnTo>
                <a:lnTo>
                  <a:pt x="96891" y="642736"/>
                </a:lnTo>
                <a:lnTo>
                  <a:pt x="128942" y="674980"/>
                </a:lnTo>
                <a:lnTo>
                  <a:pt x="164576" y="703255"/>
                </a:lnTo>
                <a:lnTo>
                  <a:pt x="203434" y="727202"/>
                </a:lnTo>
                <a:lnTo>
                  <a:pt x="245157" y="746457"/>
                </a:lnTo>
                <a:lnTo>
                  <a:pt x="289385" y="760658"/>
                </a:lnTo>
                <a:lnTo>
                  <a:pt x="335757" y="769445"/>
                </a:lnTo>
                <a:lnTo>
                  <a:pt x="383914" y="772454"/>
                </a:lnTo>
                <a:lnTo>
                  <a:pt x="432071" y="769445"/>
                </a:lnTo>
                <a:lnTo>
                  <a:pt x="478444" y="760658"/>
                </a:lnTo>
                <a:lnTo>
                  <a:pt x="522671" y="746457"/>
                </a:lnTo>
                <a:lnTo>
                  <a:pt x="564394" y="727202"/>
                </a:lnTo>
                <a:lnTo>
                  <a:pt x="603252" y="703255"/>
                </a:lnTo>
                <a:lnTo>
                  <a:pt x="638887" y="674980"/>
                </a:lnTo>
                <a:lnTo>
                  <a:pt x="670937" y="642736"/>
                </a:lnTo>
                <a:lnTo>
                  <a:pt x="699044" y="606887"/>
                </a:lnTo>
                <a:lnTo>
                  <a:pt x="722847" y="567794"/>
                </a:lnTo>
                <a:lnTo>
                  <a:pt x="741987" y="525820"/>
                </a:lnTo>
                <a:lnTo>
                  <a:pt x="756104" y="481325"/>
                </a:lnTo>
                <a:lnTo>
                  <a:pt x="764838" y="434673"/>
                </a:lnTo>
                <a:lnTo>
                  <a:pt x="767829" y="386224"/>
                </a:lnTo>
                <a:lnTo>
                  <a:pt x="764838" y="337777"/>
                </a:lnTo>
                <a:lnTo>
                  <a:pt x="756104" y="291125"/>
                </a:lnTo>
                <a:lnTo>
                  <a:pt x="741987" y="246632"/>
                </a:lnTo>
                <a:lnTo>
                  <a:pt x="722847" y="204658"/>
                </a:lnTo>
                <a:lnTo>
                  <a:pt x="699044" y="165565"/>
                </a:lnTo>
                <a:lnTo>
                  <a:pt x="670937" y="129717"/>
                </a:lnTo>
                <a:lnTo>
                  <a:pt x="638887" y="97474"/>
                </a:lnTo>
                <a:lnTo>
                  <a:pt x="603252" y="69198"/>
                </a:lnTo>
                <a:lnTo>
                  <a:pt x="564394" y="45252"/>
                </a:lnTo>
                <a:lnTo>
                  <a:pt x="522671" y="25997"/>
                </a:lnTo>
                <a:lnTo>
                  <a:pt x="478444" y="11795"/>
                </a:lnTo>
                <a:lnTo>
                  <a:pt x="432071" y="3009"/>
                </a:lnTo>
                <a:lnTo>
                  <a:pt x="383914" y="0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16320" y="3400937"/>
            <a:ext cx="643890" cy="647700"/>
          </a:xfrm>
          <a:custGeom>
            <a:avLst/>
            <a:gdLst/>
            <a:ahLst/>
            <a:cxnLst/>
            <a:rect l="l" t="t" r="r" b="b"/>
            <a:pathLst>
              <a:path w="643889" h="647700">
                <a:moveTo>
                  <a:pt x="321843" y="0"/>
                </a:moveTo>
                <a:lnTo>
                  <a:pt x="274283" y="3510"/>
                </a:lnTo>
                <a:lnTo>
                  <a:pt x="228890" y="13708"/>
                </a:lnTo>
                <a:lnTo>
                  <a:pt x="186161" y="30093"/>
                </a:lnTo>
                <a:lnTo>
                  <a:pt x="146595" y="52163"/>
                </a:lnTo>
                <a:lnTo>
                  <a:pt x="110689" y="79418"/>
                </a:lnTo>
                <a:lnTo>
                  <a:pt x="78942" y="111357"/>
                </a:lnTo>
                <a:lnTo>
                  <a:pt x="51850" y="147479"/>
                </a:lnTo>
                <a:lnTo>
                  <a:pt x="29912" y="187284"/>
                </a:lnTo>
                <a:lnTo>
                  <a:pt x="13626" y="230270"/>
                </a:lnTo>
                <a:lnTo>
                  <a:pt x="3489" y="275937"/>
                </a:lnTo>
                <a:lnTo>
                  <a:pt x="0" y="323783"/>
                </a:lnTo>
                <a:lnTo>
                  <a:pt x="3489" y="371630"/>
                </a:lnTo>
                <a:lnTo>
                  <a:pt x="13626" y="417296"/>
                </a:lnTo>
                <a:lnTo>
                  <a:pt x="29912" y="460282"/>
                </a:lnTo>
                <a:lnTo>
                  <a:pt x="51850" y="500086"/>
                </a:lnTo>
                <a:lnTo>
                  <a:pt x="78942" y="536208"/>
                </a:lnTo>
                <a:lnTo>
                  <a:pt x="110689" y="568147"/>
                </a:lnTo>
                <a:lnTo>
                  <a:pt x="146595" y="595402"/>
                </a:lnTo>
                <a:lnTo>
                  <a:pt x="186161" y="617472"/>
                </a:lnTo>
                <a:lnTo>
                  <a:pt x="228890" y="633856"/>
                </a:lnTo>
                <a:lnTo>
                  <a:pt x="274283" y="644054"/>
                </a:lnTo>
                <a:lnTo>
                  <a:pt x="321843" y="647565"/>
                </a:lnTo>
                <a:lnTo>
                  <a:pt x="369403" y="644054"/>
                </a:lnTo>
                <a:lnTo>
                  <a:pt x="414796" y="633856"/>
                </a:lnTo>
                <a:lnTo>
                  <a:pt x="457525" y="617472"/>
                </a:lnTo>
                <a:lnTo>
                  <a:pt x="497091" y="595402"/>
                </a:lnTo>
                <a:lnTo>
                  <a:pt x="532996" y="568147"/>
                </a:lnTo>
                <a:lnTo>
                  <a:pt x="564744" y="536208"/>
                </a:lnTo>
                <a:lnTo>
                  <a:pt x="591836" y="500086"/>
                </a:lnTo>
                <a:lnTo>
                  <a:pt x="613774" y="460282"/>
                </a:lnTo>
                <a:lnTo>
                  <a:pt x="630060" y="417296"/>
                </a:lnTo>
                <a:lnTo>
                  <a:pt x="640197" y="371630"/>
                </a:lnTo>
                <a:lnTo>
                  <a:pt x="643686" y="323783"/>
                </a:lnTo>
                <a:lnTo>
                  <a:pt x="640197" y="275937"/>
                </a:lnTo>
                <a:lnTo>
                  <a:pt x="630060" y="230270"/>
                </a:lnTo>
                <a:lnTo>
                  <a:pt x="613774" y="187284"/>
                </a:lnTo>
                <a:lnTo>
                  <a:pt x="591836" y="147479"/>
                </a:lnTo>
                <a:lnTo>
                  <a:pt x="564744" y="111357"/>
                </a:lnTo>
                <a:lnTo>
                  <a:pt x="532996" y="79418"/>
                </a:lnTo>
                <a:lnTo>
                  <a:pt x="497091" y="52163"/>
                </a:lnTo>
                <a:lnTo>
                  <a:pt x="457525" y="30093"/>
                </a:lnTo>
                <a:lnTo>
                  <a:pt x="414796" y="13708"/>
                </a:lnTo>
                <a:lnTo>
                  <a:pt x="369403" y="3510"/>
                </a:lnTo>
                <a:lnTo>
                  <a:pt x="321843" y="0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516320" y="3400937"/>
            <a:ext cx="643890" cy="647700"/>
          </a:xfrm>
          <a:custGeom>
            <a:avLst/>
            <a:gdLst/>
            <a:ahLst/>
            <a:cxnLst/>
            <a:rect l="l" t="t" r="r" b="b"/>
            <a:pathLst>
              <a:path w="643889" h="647700">
                <a:moveTo>
                  <a:pt x="321843" y="0"/>
                </a:moveTo>
                <a:lnTo>
                  <a:pt x="369403" y="3510"/>
                </a:lnTo>
                <a:lnTo>
                  <a:pt x="414796" y="13708"/>
                </a:lnTo>
                <a:lnTo>
                  <a:pt x="457525" y="30093"/>
                </a:lnTo>
                <a:lnTo>
                  <a:pt x="497091" y="52163"/>
                </a:lnTo>
                <a:lnTo>
                  <a:pt x="532996" y="79418"/>
                </a:lnTo>
                <a:lnTo>
                  <a:pt x="564744" y="111357"/>
                </a:lnTo>
                <a:lnTo>
                  <a:pt x="591836" y="147479"/>
                </a:lnTo>
                <a:lnTo>
                  <a:pt x="613774" y="187284"/>
                </a:lnTo>
                <a:lnTo>
                  <a:pt x="630060" y="230270"/>
                </a:lnTo>
                <a:lnTo>
                  <a:pt x="640197" y="275937"/>
                </a:lnTo>
                <a:lnTo>
                  <a:pt x="643686" y="323783"/>
                </a:lnTo>
                <a:lnTo>
                  <a:pt x="640197" y="371630"/>
                </a:lnTo>
                <a:lnTo>
                  <a:pt x="630060" y="417296"/>
                </a:lnTo>
                <a:lnTo>
                  <a:pt x="613774" y="460282"/>
                </a:lnTo>
                <a:lnTo>
                  <a:pt x="591836" y="500086"/>
                </a:lnTo>
                <a:lnTo>
                  <a:pt x="564744" y="536208"/>
                </a:lnTo>
                <a:lnTo>
                  <a:pt x="532996" y="568147"/>
                </a:lnTo>
                <a:lnTo>
                  <a:pt x="497091" y="595402"/>
                </a:lnTo>
                <a:lnTo>
                  <a:pt x="457525" y="617472"/>
                </a:lnTo>
                <a:lnTo>
                  <a:pt x="414796" y="633856"/>
                </a:lnTo>
                <a:lnTo>
                  <a:pt x="369403" y="644054"/>
                </a:lnTo>
                <a:lnTo>
                  <a:pt x="321843" y="647565"/>
                </a:lnTo>
                <a:lnTo>
                  <a:pt x="274283" y="644054"/>
                </a:lnTo>
                <a:lnTo>
                  <a:pt x="228890" y="633856"/>
                </a:lnTo>
                <a:lnTo>
                  <a:pt x="186161" y="617472"/>
                </a:lnTo>
                <a:lnTo>
                  <a:pt x="146595" y="595402"/>
                </a:lnTo>
                <a:lnTo>
                  <a:pt x="110689" y="568147"/>
                </a:lnTo>
                <a:lnTo>
                  <a:pt x="78942" y="536208"/>
                </a:lnTo>
                <a:lnTo>
                  <a:pt x="51850" y="500086"/>
                </a:lnTo>
                <a:lnTo>
                  <a:pt x="29912" y="460282"/>
                </a:lnTo>
                <a:lnTo>
                  <a:pt x="13626" y="417296"/>
                </a:lnTo>
                <a:lnTo>
                  <a:pt x="3489" y="371630"/>
                </a:lnTo>
                <a:lnTo>
                  <a:pt x="0" y="323783"/>
                </a:lnTo>
                <a:lnTo>
                  <a:pt x="3489" y="275937"/>
                </a:lnTo>
                <a:lnTo>
                  <a:pt x="13626" y="230270"/>
                </a:lnTo>
                <a:lnTo>
                  <a:pt x="29912" y="187284"/>
                </a:lnTo>
                <a:lnTo>
                  <a:pt x="51850" y="147479"/>
                </a:lnTo>
                <a:lnTo>
                  <a:pt x="78942" y="111357"/>
                </a:lnTo>
                <a:lnTo>
                  <a:pt x="110689" y="79418"/>
                </a:lnTo>
                <a:lnTo>
                  <a:pt x="146595" y="52163"/>
                </a:lnTo>
                <a:lnTo>
                  <a:pt x="186161" y="30093"/>
                </a:lnTo>
                <a:lnTo>
                  <a:pt x="228890" y="13708"/>
                </a:lnTo>
                <a:lnTo>
                  <a:pt x="274283" y="3510"/>
                </a:lnTo>
                <a:lnTo>
                  <a:pt x="321843" y="0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565258" y="3552663"/>
            <a:ext cx="558165" cy="287655"/>
          </a:xfrm>
          <a:custGeom>
            <a:avLst/>
            <a:gdLst/>
            <a:ahLst/>
            <a:cxnLst/>
            <a:rect l="l" t="t" r="r" b="b"/>
            <a:pathLst>
              <a:path w="558164" h="287654">
                <a:moveTo>
                  <a:pt x="557813" y="215751"/>
                </a:moveTo>
                <a:lnTo>
                  <a:pt x="396554" y="215751"/>
                </a:lnTo>
                <a:lnTo>
                  <a:pt x="424272" y="221391"/>
                </a:lnTo>
                <a:lnTo>
                  <a:pt x="448805" y="238708"/>
                </a:lnTo>
                <a:lnTo>
                  <a:pt x="464713" y="263809"/>
                </a:lnTo>
                <a:lnTo>
                  <a:pt x="469256" y="279753"/>
                </a:lnTo>
                <a:lnTo>
                  <a:pt x="481974" y="287234"/>
                </a:lnTo>
                <a:lnTo>
                  <a:pt x="522406" y="286948"/>
                </a:lnTo>
                <a:lnTo>
                  <a:pt x="540579" y="258450"/>
                </a:lnTo>
                <a:lnTo>
                  <a:pt x="548354" y="255626"/>
                </a:lnTo>
                <a:lnTo>
                  <a:pt x="552226" y="255626"/>
                </a:lnTo>
                <a:lnTo>
                  <a:pt x="554017" y="254662"/>
                </a:lnTo>
                <a:lnTo>
                  <a:pt x="557780" y="247782"/>
                </a:lnTo>
                <a:lnTo>
                  <a:pt x="557813" y="215751"/>
                </a:lnTo>
                <a:close/>
              </a:path>
              <a:path w="558164" h="287654">
                <a:moveTo>
                  <a:pt x="557813" y="215592"/>
                </a:moveTo>
                <a:lnTo>
                  <a:pt x="149992" y="215592"/>
                </a:lnTo>
                <a:lnTo>
                  <a:pt x="181869" y="223971"/>
                </a:lnTo>
                <a:lnTo>
                  <a:pt x="207732" y="247782"/>
                </a:lnTo>
                <a:lnTo>
                  <a:pt x="221860" y="286663"/>
                </a:lnTo>
                <a:lnTo>
                  <a:pt x="282048" y="286867"/>
                </a:lnTo>
                <a:lnTo>
                  <a:pt x="312482" y="286250"/>
                </a:lnTo>
                <a:lnTo>
                  <a:pt x="323580" y="282973"/>
                </a:lnTo>
                <a:lnTo>
                  <a:pt x="325788" y="275082"/>
                </a:lnTo>
                <a:lnTo>
                  <a:pt x="329436" y="261075"/>
                </a:lnTo>
                <a:lnTo>
                  <a:pt x="345031" y="238773"/>
                </a:lnTo>
                <a:lnTo>
                  <a:pt x="369019" y="221606"/>
                </a:lnTo>
                <a:lnTo>
                  <a:pt x="396554" y="215751"/>
                </a:lnTo>
                <a:lnTo>
                  <a:pt x="557813" y="215751"/>
                </a:lnTo>
                <a:lnTo>
                  <a:pt x="557813" y="215592"/>
                </a:lnTo>
                <a:close/>
              </a:path>
              <a:path w="558164" h="287654">
                <a:moveTo>
                  <a:pt x="88485" y="253237"/>
                </a:moveTo>
                <a:lnTo>
                  <a:pt x="6302" y="253237"/>
                </a:lnTo>
                <a:lnTo>
                  <a:pt x="14504" y="262634"/>
                </a:lnTo>
                <a:lnTo>
                  <a:pt x="18635" y="275082"/>
                </a:lnTo>
                <a:lnTo>
                  <a:pt x="22502" y="282376"/>
                </a:lnTo>
                <a:lnTo>
                  <a:pt x="37613" y="285806"/>
                </a:lnTo>
                <a:lnTo>
                  <a:pt x="75481" y="286663"/>
                </a:lnTo>
                <a:lnTo>
                  <a:pt x="88485" y="253237"/>
                </a:lnTo>
                <a:close/>
              </a:path>
              <a:path w="558164" h="287654">
                <a:moveTo>
                  <a:pt x="552226" y="255626"/>
                </a:moveTo>
                <a:lnTo>
                  <a:pt x="548354" y="255626"/>
                </a:lnTo>
                <a:lnTo>
                  <a:pt x="551848" y="255830"/>
                </a:lnTo>
                <a:lnTo>
                  <a:pt x="552226" y="255626"/>
                </a:lnTo>
                <a:close/>
              </a:path>
              <a:path w="558164" h="287654">
                <a:moveTo>
                  <a:pt x="6023" y="207234"/>
                </a:moveTo>
                <a:lnTo>
                  <a:pt x="0" y="215542"/>
                </a:lnTo>
                <a:lnTo>
                  <a:pt x="287" y="246982"/>
                </a:lnTo>
                <a:lnTo>
                  <a:pt x="1976" y="253784"/>
                </a:lnTo>
                <a:lnTo>
                  <a:pt x="6302" y="253237"/>
                </a:lnTo>
                <a:lnTo>
                  <a:pt x="88485" y="253237"/>
                </a:lnTo>
                <a:lnTo>
                  <a:pt x="91077" y="246576"/>
                </a:lnTo>
                <a:lnTo>
                  <a:pt x="117821" y="223006"/>
                </a:lnTo>
                <a:lnTo>
                  <a:pt x="149992" y="215592"/>
                </a:lnTo>
                <a:lnTo>
                  <a:pt x="557813" y="215592"/>
                </a:lnTo>
                <a:lnTo>
                  <a:pt x="552488" y="207816"/>
                </a:lnTo>
                <a:lnTo>
                  <a:pt x="545331" y="207816"/>
                </a:lnTo>
                <a:lnTo>
                  <a:pt x="9496" y="207708"/>
                </a:lnTo>
                <a:lnTo>
                  <a:pt x="6023" y="207234"/>
                </a:lnTo>
                <a:close/>
              </a:path>
              <a:path w="558164" h="287654">
                <a:moveTo>
                  <a:pt x="548660" y="207359"/>
                </a:moveTo>
                <a:lnTo>
                  <a:pt x="545331" y="207816"/>
                </a:lnTo>
                <a:lnTo>
                  <a:pt x="552488" y="207816"/>
                </a:lnTo>
                <a:lnTo>
                  <a:pt x="552214" y="207418"/>
                </a:lnTo>
                <a:lnTo>
                  <a:pt x="548660" y="207359"/>
                </a:lnTo>
                <a:close/>
              </a:path>
              <a:path w="558164" h="287654">
                <a:moveTo>
                  <a:pt x="77189" y="0"/>
                </a:moveTo>
                <a:lnTo>
                  <a:pt x="28346" y="9369"/>
                </a:lnTo>
                <a:lnTo>
                  <a:pt x="14836" y="69738"/>
                </a:lnTo>
                <a:lnTo>
                  <a:pt x="15285" y="101246"/>
                </a:lnTo>
                <a:lnTo>
                  <a:pt x="15278" y="197629"/>
                </a:lnTo>
                <a:lnTo>
                  <a:pt x="12041" y="207621"/>
                </a:lnTo>
                <a:lnTo>
                  <a:pt x="9496" y="207708"/>
                </a:lnTo>
                <a:lnTo>
                  <a:pt x="545250" y="207708"/>
                </a:lnTo>
                <a:lnTo>
                  <a:pt x="540406" y="201243"/>
                </a:lnTo>
                <a:lnTo>
                  <a:pt x="538358" y="184962"/>
                </a:lnTo>
                <a:lnTo>
                  <a:pt x="192062" y="184962"/>
                </a:lnTo>
                <a:lnTo>
                  <a:pt x="165404" y="176647"/>
                </a:lnTo>
                <a:lnTo>
                  <a:pt x="144674" y="159507"/>
                </a:lnTo>
                <a:lnTo>
                  <a:pt x="131928" y="137335"/>
                </a:lnTo>
                <a:lnTo>
                  <a:pt x="127329" y="108842"/>
                </a:lnTo>
                <a:lnTo>
                  <a:pt x="133697" y="83650"/>
                </a:lnTo>
                <a:lnTo>
                  <a:pt x="150541" y="62883"/>
                </a:lnTo>
                <a:lnTo>
                  <a:pt x="177364" y="47663"/>
                </a:lnTo>
                <a:lnTo>
                  <a:pt x="215842" y="44162"/>
                </a:lnTo>
                <a:lnTo>
                  <a:pt x="343561" y="44162"/>
                </a:lnTo>
                <a:lnTo>
                  <a:pt x="343671" y="36702"/>
                </a:lnTo>
                <a:lnTo>
                  <a:pt x="345407" y="29599"/>
                </a:lnTo>
                <a:lnTo>
                  <a:pt x="350603" y="25697"/>
                </a:lnTo>
                <a:lnTo>
                  <a:pt x="361144" y="24505"/>
                </a:lnTo>
                <a:lnTo>
                  <a:pt x="432851" y="24505"/>
                </a:lnTo>
                <a:lnTo>
                  <a:pt x="429205" y="20245"/>
                </a:lnTo>
                <a:lnTo>
                  <a:pt x="404858" y="5120"/>
                </a:lnTo>
                <a:lnTo>
                  <a:pt x="384755" y="1853"/>
                </a:lnTo>
                <a:lnTo>
                  <a:pt x="264607" y="1853"/>
                </a:lnTo>
                <a:lnTo>
                  <a:pt x="121721" y="16"/>
                </a:lnTo>
                <a:lnTo>
                  <a:pt x="77189" y="0"/>
                </a:lnTo>
                <a:close/>
              </a:path>
              <a:path w="558164" h="287654">
                <a:moveTo>
                  <a:pt x="343561" y="44162"/>
                </a:moveTo>
                <a:lnTo>
                  <a:pt x="215842" y="44162"/>
                </a:lnTo>
                <a:lnTo>
                  <a:pt x="245448" y="60792"/>
                </a:lnTo>
                <a:lnTo>
                  <a:pt x="263554" y="90155"/>
                </a:lnTo>
                <a:lnTo>
                  <a:pt x="267532" y="124852"/>
                </a:lnTo>
                <a:lnTo>
                  <a:pt x="254753" y="157486"/>
                </a:lnTo>
                <a:lnTo>
                  <a:pt x="222591" y="180658"/>
                </a:lnTo>
                <a:lnTo>
                  <a:pt x="192062" y="184962"/>
                </a:lnTo>
                <a:lnTo>
                  <a:pt x="538358" y="184962"/>
                </a:lnTo>
                <a:lnTo>
                  <a:pt x="537197" y="175730"/>
                </a:lnTo>
                <a:lnTo>
                  <a:pt x="528851" y="155218"/>
                </a:lnTo>
                <a:lnTo>
                  <a:pt x="518127" y="138419"/>
                </a:lnTo>
                <a:lnTo>
                  <a:pt x="361144" y="138419"/>
                </a:lnTo>
                <a:lnTo>
                  <a:pt x="347191" y="132669"/>
                </a:lnTo>
                <a:lnTo>
                  <a:pt x="342374" y="115509"/>
                </a:lnTo>
                <a:lnTo>
                  <a:pt x="342534" y="87073"/>
                </a:lnTo>
                <a:lnTo>
                  <a:pt x="343443" y="50255"/>
                </a:lnTo>
                <a:lnTo>
                  <a:pt x="343561" y="44162"/>
                </a:lnTo>
                <a:close/>
              </a:path>
              <a:path w="558164" h="287654">
                <a:moveTo>
                  <a:pt x="432851" y="24505"/>
                </a:moveTo>
                <a:lnTo>
                  <a:pt x="361144" y="24505"/>
                </a:lnTo>
                <a:lnTo>
                  <a:pt x="394560" y="26241"/>
                </a:lnTo>
                <a:lnTo>
                  <a:pt x="412831" y="32905"/>
                </a:lnTo>
                <a:lnTo>
                  <a:pt x="425629" y="46676"/>
                </a:lnTo>
                <a:lnTo>
                  <a:pt x="442626" y="69738"/>
                </a:lnTo>
                <a:lnTo>
                  <a:pt x="453465" y="83650"/>
                </a:lnTo>
                <a:lnTo>
                  <a:pt x="466518" y="101779"/>
                </a:lnTo>
                <a:lnTo>
                  <a:pt x="477718" y="120852"/>
                </a:lnTo>
                <a:lnTo>
                  <a:pt x="482493" y="136893"/>
                </a:lnTo>
                <a:lnTo>
                  <a:pt x="361144" y="138419"/>
                </a:lnTo>
                <a:lnTo>
                  <a:pt x="518127" y="138419"/>
                </a:lnTo>
                <a:lnTo>
                  <a:pt x="517289" y="137107"/>
                </a:lnTo>
                <a:lnTo>
                  <a:pt x="504435" y="118792"/>
                </a:lnTo>
                <a:lnTo>
                  <a:pt x="492379" y="101246"/>
                </a:lnTo>
                <a:lnTo>
                  <a:pt x="480270" y="84452"/>
                </a:lnTo>
                <a:lnTo>
                  <a:pt x="469365" y="69729"/>
                </a:lnTo>
                <a:lnTo>
                  <a:pt x="454892" y="50255"/>
                </a:lnTo>
                <a:lnTo>
                  <a:pt x="432851" y="24505"/>
                </a:lnTo>
                <a:close/>
              </a:path>
              <a:path w="558164" h="287654">
                <a:moveTo>
                  <a:pt x="374327" y="159"/>
                </a:moveTo>
                <a:lnTo>
                  <a:pt x="264607" y="1853"/>
                </a:lnTo>
                <a:lnTo>
                  <a:pt x="384755" y="1853"/>
                </a:lnTo>
                <a:lnTo>
                  <a:pt x="374327" y="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07633" y="3577169"/>
            <a:ext cx="140118" cy="113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92667" y="3596826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70">
                <a:moveTo>
                  <a:pt x="88432" y="0"/>
                </a:moveTo>
                <a:lnTo>
                  <a:pt x="49955" y="3500"/>
                </a:lnTo>
                <a:lnTo>
                  <a:pt x="6288" y="39487"/>
                </a:lnTo>
                <a:lnTo>
                  <a:pt x="0" y="65176"/>
                </a:lnTo>
                <a:lnTo>
                  <a:pt x="4519" y="93173"/>
                </a:lnTo>
                <a:lnTo>
                  <a:pt x="17265" y="115344"/>
                </a:lnTo>
                <a:lnTo>
                  <a:pt x="37995" y="132484"/>
                </a:lnTo>
                <a:lnTo>
                  <a:pt x="64653" y="140799"/>
                </a:lnTo>
                <a:lnTo>
                  <a:pt x="95182" y="136495"/>
                </a:lnTo>
                <a:lnTo>
                  <a:pt x="124717" y="115216"/>
                </a:lnTo>
                <a:lnTo>
                  <a:pt x="84631" y="115216"/>
                </a:lnTo>
                <a:lnTo>
                  <a:pt x="57389" y="113844"/>
                </a:lnTo>
                <a:lnTo>
                  <a:pt x="55963" y="84727"/>
                </a:lnTo>
                <a:lnTo>
                  <a:pt x="29194" y="83587"/>
                </a:lnTo>
                <a:lnTo>
                  <a:pt x="26166" y="71274"/>
                </a:lnTo>
                <a:lnTo>
                  <a:pt x="25544" y="62681"/>
                </a:lnTo>
                <a:lnTo>
                  <a:pt x="26446" y="62681"/>
                </a:lnTo>
                <a:lnTo>
                  <a:pt x="27440" y="55808"/>
                </a:lnTo>
                <a:lnTo>
                  <a:pt x="56028" y="54927"/>
                </a:lnTo>
                <a:lnTo>
                  <a:pt x="56028" y="35512"/>
                </a:lnTo>
                <a:lnTo>
                  <a:pt x="57968" y="26798"/>
                </a:lnTo>
                <a:lnTo>
                  <a:pt x="63549" y="23781"/>
                </a:lnTo>
                <a:lnTo>
                  <a:pt x="122448" y="23781"/>
                </a:lnTo>
                <a:lnTo>
                  <a:pt x="118038" y="16630"/>
                </a:lnTo>
                <a:lnTo>
                  <a:pt x="88432" y="0"/>
                </a:lnTo>
                <a:close/>
              </a:path>
              <a:path w="140335" h="140970">
                <a:moveTo>
                  <a:pt x="122448" y="23781"/>
                </a:moveTo>
                <a:lnTo>
                  <a:pt x="63549" y="23781"/>
                </a:lnTo>
                <a:lnTo>
                  <a:pt x="72412" y="23996"/>
                </a:lnTo>
                <a:lnTo>
                  <a:pt x="84198" y="24977"/>
                </a:lnTo>
                <a:lnTo>
                  <a:pt x="85400" y="54927"/>
                </a:lnTo>
                <a:lnTo>
                  <a:pt x="105017" y="54927"/>
                </a:lnTo>
                <a:lnTo>
                  <a:pt x="113216" y="57986"/>
                </a:lnTo>
                <a:lnTo>
                  <a:pt x="116358" y="64679"/>
                </a:lnTo>
                <a:lnTo>
                  <a:pt x="116469" y="73518"/>
                </a:lnTo>
                <a:lnTo>
                  <a:pt x="114175" y="80029"/>
                </a:lnTo>
                <a:lnTo>
                  <a:pt x="109370" y="84109"/>
                </a:lnTo>
                <a:lnTo>
                  <a:pt x="102987" y="85197"/>
                </a:lnTo>
                <a:lnTo>
                  <a:pt x="95029" y="85436"/>
                </a:lnTo>
                <a:lnTo>
                  <a:pt x="85498" y="86966"/>
                </a:lnTo>
                <a:lnTo>
                  <a:pt x="84631" y="115216"/>
                </a:lnTo>
                <a:lnTo>
                  <a:pt x="124717" y="115216"/>
                </a:lnTo>
                <a:lnTo>
                  <a:pt x="127344" y="113323"/>
                </a:lnTo>
                <a:lnTo>
                  <a:pt x="140122" y="80690"/>
                </a:lnTo>
                <a:lnTo>
                  <a:pt x="136144" y="45992"/>
                </a:lnTo>
                <a:lnTo>
                  <a:pt x="122448" y="23781"/>
                </a:lnTo>
                <a:close/>
              </a:path>
              <a:path w="140335" h="140970">
                <a:moveTo>
                  <a:pt x="26446" y="62681"/>
                </a:moveTo>
                <a:lnTo>
                  <a:pt x="25544" y="62681"/>
                </a:lnTo>
                <a:lnTo>
                  <a:pt x="26206" y="64347"/>
                </a:lnTo>
                <a:lnTo>
                  <a:pt x="26446" y="62681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56803" y="3786171"/>
            <a:ext cx="362585" cy="113030"/>
          </a:xfrm>
          <a:custGeom>
            <a:avLst/>
            <a:gdLst/>
            <a:ahLst/>
            <a:cxnLst/>
            <a:rect l="l" t="t" r="r" b="b"/>
            <a:pathLst>
              <a:path w="362585" h="113029">
                <a:moveTo>
                  <a:pt x="113385" y="53200"/>
                </a:moveTo>
                <a:lnTo>
                  <a:pt x="106438" y="32346"/>
                </a:lnTo>
                <a:lnTo>
                  <a:pt x="102603" y="20866"/>
                </a:lnTo>
                <a:lnTo>
                  <a:pt x="81216" y="4114"/>
                </a:lnTo>
                <a:lnTo>
                  <a:pt x="81216" y="63373"/>
                </a:lnTo>
                <a:lnTo>
                  <a:pt x="68961" y="78397"/>
                </a:lnTo>
                <a:lnTo>
                  <a:pt x="59055" y="80962"/>
                </a:lnTo>
                <a:lnTo>
                  <a:pt x="49301" y="79844"/>
                </a:lnTo>
                <a:lnTo>
                  <a:pt x="41021" y="75717"/>
                </a:lnTo>
                <a:lnTo>
                  <a:pt x="35534" y="69227"/>
                </a:lnTo>
                <a:lnTo>
                  <a:pt x="31877" y="53606"/>
                </a:lnTo>
                <a:lnTo>
                  <a:pt x="35763" y="43459"/>
                </a:lnTo>
                <a:lnTo>
                  <a:pt x="42075" y="37858"/>
                </a:lnTo>
                <a:lnTo>
                  <a:pt x="45707" y="35941"/>
                </a:lnTo>
                <a:lnTo>
                  <a:pt x="66217" y="32346"/>
                </a:lnTo>
                <a:lnTo>
                  <a:pt x="79171" y="44754"/>
                </a:lnTo>
                <a:lnTo>
                  <a:pt x="81216" y="63373"/>
                </a:lnTo>
                <a:lnTo>
                  <a:pt x="81216" y="4114"/>
                </a:lnTo>
                <a:lnTo>
                  <a:pt x="76314" y="266"/>
                </a:lnTo>
                <a:lnTo>
                  <a:pt x="36703" y="2159"/>
                </a:lnTo>
                <a:lnTo>
                  <a:pt x="6756" y="26263"/>
                </a:lnTo>
                <a:lnTo>
                  <a:pt x="0" y="59956"/>
                </a:lnTo>
                <a:lnTo>
                  <a:pt x="12509" y="92392"/>
                </a:lnTo>
                <a:lnTo>
                  <a:pt x="40347" y="112737"/>
                </a:lnTo>
                <a:lnTo>
                  <a:pt x="79590" y="110172"/>
                </a:lnTo>
                <a:lnTo>
                  <a:pt x="106451" y="86550"/>
                </a:lnTo>
                <a:lnTo>
                  <a:pt x="107607" y="80962"/>
                </a:lnTo>
                <a:lnTo>
                  <a:pt x="113385" y="53200"/>
                </a:lnTo>
                <a:close/>
              </a:path>
              <a:path w="362585" h="113029">
                <a:moveTo>
                  <a:pt x="362407" y="52184"/>
                </a:moveTo>
                <a:lnTo>
                  <a:pt x="354660" y="31927"/>
                </a:lnTo>
                <a:lnTo>
                  <a:pt x="350113" y="20027"/>
                </a:lnTo>
                <a:lnTo>
                  <a:pt x="328142" y="3911"/>
                </a:lnTo>
                <a:lnTo>
                  <a:pt x="328142" y="64071"/>
                </a:lnTo>
                <a:lnTo>
                  <a:pt x="315861" y="78638"/>
                </a:lnTo>
                <a:lnTo>
                  <a:pt x="296011" y="79578"/>
                </a:lnTo>
                <a:lnTo>
                  <a:pt x="283819" y="67322"/>
                </a:lnTo>
                <a:lnTo>
                  <a:pt x="282130" y="49657"/>
                </a:lnTo>
                <a:lnTo>
                  <a:pt x="293776" y="34353"/>
                </a:lnTo>
                <a:lnTo>
                  <a:pt x="313817" y="31927"/>
                </a:lnTo>
                <a:lnTo>
                  <a:pt x="326364" y="45173"/>
                </a:lnTo>
                <a:lnTo>
                  <a:pt x="328142" y="64071"/>
                </a:lnTo>
                <a:lnTo>
                  <a:pt x="328142" y="3911"/>
                </a:lnTo>
                <a:lnTo>
                  <a:pt x="322821" y="0"/>
                </a:lnTo>
                <a:lnTo>
                  <a:pt x="284441" y="2717"/>
                </a:lnTo>
                <a:lnTo>
                  <a:pt x="254673" y="27863"/>
                </a:lnTo>
                <a:lnTo>
                  <a:pt x="248221" y="61239"/>
                </a:lnTo>
                <a:lnTo>
                  <a:pt x="260819" y="92824"/>
                </a:lnTo>
                <a:lnTo>
                  <a:pt x="288239" y="112560"/>
                </a:lnTo>
                <a:lnTo>
                  <a:pt x="326263" y="110451"/>
                </a:lnTo>
                <a:lnTo>
                  <a:pt x="355752" y="85864"/>
                </a:lnTo>
                <a:lnTo>
                  <a:pt x="356997" y="79578"/>
                </a:lnTo>
                <a:lnTo>
                  <a:pt x="362407" y="52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18212" y="362060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38005" y="0"/>
                </a:moveTo>
                <a:lnTo>
                  <a:pt x="32423" y="3016"/>
                </a:lnTo>
                <a:lnTo>
                  <a:pt x="30483" y="11730"/>
                </a:lnTo>
                <a:lnTo>
                  <a:pt x="30483" y="31145"/>
                </a:lnTo>
                <a:lnTo>
                  <a:pt x="1896" y="32026"/>
                </a:lnTo>
                <a:lnTo>
                  <a:pt x="661" y="40566"/>
                </a:lnTo>
                <a:lnTo>
                  <a:pt x="0" y="38900"/>
                </a:lnTo>
                <a:lnTo>
                  <a:pt x="622" y="47492"/>
                </a:lnTo>
                <a:lnTo>
                  <a:pt x="3649" y="59805"/>
                </a:lnTo>
                <a:lnTo>
                  <a:pt x="30419" y="60946"/>
                </a:lnTo>
                <a:lnTo>
                  <a:pt x="31845" y="90063"/>
                </a:lnTo>
                <a:lnTo>
                  <a:pt x="59086" y="91434"/>
                </a:lnTo>
                <a:lnTo>
                  <a:pt x="59954" y="63185"/>
                </a:lnTo>
                <a:lnTo>
                  <a:pt x="69485" y="61655"/>
                </a:lnTo>
                <a:lnTo>
                  <a:pt x="91047" y="41395"/>
                </a:lnTo>
                <a:lnTo>
                  <a:pt x="87672" y="34204"/>
                </a:lnTo>
                <a:lnTo>
                  <a:pt x="79472" y="31145"/>
                </a:lnTo>
                <a:lnTo>
                  <a:pt x="59856" y="31145"/>
                </a:lnTo>
                <a:lnTo>
                  <a:pt x="58653" y="1196"/>
                </a:lnTo>
                <a:lnTo>
                  <a:pt x="46868" y="215"/>
                </a:lnTo>
                <a:lnTo>
                  <a:pt x="38005" y="0"/>
                </a:lnTo>
                <a:close/>
              </a:path>
            </a:pathLst>
          </a:custGeom>
          <a:solidFill>
            <a:srgbClr val="F2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688681" y="3818099"/>
            <a:ext cx="296545" cy="49530"/>
          </a:xfrm>
          <a:custGeom>
            <a:avLst/>
            <a:gdLst/>
            <a:ahLst/>
            <a:cxnLst/>
            <a:rect l="l" t="t" r="r" b="b"/>
            <a:pathLst>
              <a:path w="296544" h="49529">
                <a:moveTo>
                  <a:pt x="49339" y="31445"/>
                </a:moveTo>
                <a:lnTo>
                  <a:pt x="47294" y="12827"/>
                </a:lnTo>
                <a:lnTo>
                  <a:pt x="34340" y="419"/>
                </a:lnTo>
                <a:lnTo>
                  <a:pt x="13830" y="4013"/>
                </a:lnTo>
                <a:lnTo>
                  <a:pt x="10198" y="5930"/>
                </a:lnTo>
                <a:lnTo>
                  <a:pt x="3886" y="11531"/>
                </a:lnTo>
                <a:lnTo>
                  <a:pt x="0" y="21678"/>
                </a:lnTo>
                <a:lnTo>
                  <a:pt x="3657" y="37299"/>
                </a:lnTo>
                <a:lnTo>
                  <a:pt x="9144" y="43789"/>
                </a:lnTo>
                <a:lnTo>
                  <a:pt x="17424" y="47917"/>
                </a:lnTo>
                <a:lnTo>
                  <a:pt x="27178" y="49034"/>
                </a:lnTo>
                <a:lnTo>
                  <a:pt x="37084" y="46469"/>
                </a:lnTo>
                <a:lnTo>
                  <a:pt x="49339" y="31445"/>
                </a:lnTo>
                <a:close/>
              </a:path>
              <a:path w="296544" h="49529">
                <a:moveTo>
                  <a:pt x="296265" y="32143"/>
                </a:moveTo>
                <a:lnTo>
                  <a:pt x="294487" y="13246"/>
                </a:lnTo>
                <a:lnTo>
                  <a:pt x="281940" y="0"/>
                </a:lnTo>
                <a:lnTo>
                  <a:pt x="261899" y="2425"/>
                </a:lnTo>
                <a:lnTo>
                  <a:pt x="250253" y="17729"/>
                </a:lnTo>
                <a:lnTo>
                  <a:pt x="251942" y="35394"/>
                </a:lnTo>
                <a:lnTo>
                  <a:pt x="264134" y="47650"/>
                </a:lnTo>
                <a:lnTo>
                  <a:pt x="283984" y="46710"/>
                </a:lnTo>
                <a:lnTo>
                  <a:pt x="296265" y="32143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885665" y="3514260"/>
            <a:ext cx="50165" cy="27305"/>
          </a:xfrm>
          <a:custGeom>
            <a:avLst/>
            <a:gdLst/>
            <a:ahLst/>
            <a:cxnLst/>
            <a:rect l="l" t="t" r="r" b="b"/>
            <a:pathLst>
              <a:path w="50164" h="27304">
                <a:moveTo>
                  <a:pt x="25992" y="0"/>
                </a:moveTo>
                <a:lnTo>
                  <a:pt x="7969" y="6741"/>
                </a:lnTo>
                <a:lnTo>
                  <a:pt x="0" y="26519"/>
                </a:lnTo>
                <a:lnTo>
                  <a:pt x="49971" y="27283"/>
                </a:lnTo>
                <a:lnTo>
                  <a:pt x="43512" y="6708"/>
                </a:lnTo>
                <a:lnTo>
                  <a:pt x="25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016" y="253751"/>
            <a:ext cx="14371667" cy="56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object 56"/>
          <p:cNvSpPr/>
          <p:nvPr/>
        </p:nvSpPr>
        <p:spPr>
          <a:xfrm>
            <a:off x="3801021" y="6616687"/>
            <a:ext cx="439420" cy="415252"/>
          </a:xfrm>
          <a:custGeom>
            <a:avLst/>
            <a:gdLst/>
            <a:ahLst/>
            <a:cxnLst/>
            <a:rect l="l" t="t" r="r" b="b"/>
            <a:pathLst>
              <a:path w="439420" h="438150">
                <a:moveTo>
                  <a:pt x="439165" y="0"/>
                </a:moveTo>
                <a:lnTo>
                  <a:pt x="0" y="0"/>
                </a:lnTo>
                <a:lnTo>
                  <a:pt x="0" y="437832"/>
                </a:lnTo>
                <a:lnTo>
                  <a:pt x="439165" y="437832"/>
                </a:lnTo>
                <a:lnTo>
                  <a:pt x="439165" y="0"/>
                </a:lnTo>
                <a:close/>
              </a:path>
            </a:pathLst>
          </a:custGeom>
          <a:solidFill>
            <a:srgbClr val="DAD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54"/>
          <p:cNvSpPr/>
          <p:nvPr/>
        </p:nvSpPr>
        <p:spPr>
          <a:xfrm>
            <a:off x="4098904" y="6613856"/>
            <a:ext cx="255626" cy="441623"/>
          </a:xfrm>
          <a:custGeom>
            <a:avLst/>
            <a:gdLst/>
            <a:ahLst/>
            <a:cxnLst/>
            <a:rect l="l" t="t" r="r" b="b"/>
            <a:pathLst>
              <a:path w="307339" h="518160">
                <a:moveTo>
                  <a:pt x="230301" y="0"/>
                </a:moveTo>
                <a:lnTo>
                  <a:pt x="76746" y="0"/>
                </a:lnTo>
                <a:lnTo>
                  <a:pt x="76746" y="259016"/>
                </a:lnTo>
                <a:lnTo>
                  <a:pt x="0" y="259016"/>
                </a:lnTo>
                <a:lnTo>
                  <a:pt x="153517" y="518045"/>
                </a:lnTo>
                <a:lnTo>
                  <a:pt x="307060" y="259016"/>
                </a:lnTo>
                <a:lnTo>
                  <a:pt x="230301" y="259016"/>
                </a:lnTo>
                <a:lnTo>
                  <a:pt x="230301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99"/>
          <p:cNvSpPr/>
          <p:nvPr/>
        </p:nvSpPr>
        <p:spPr>
          <a:xfrm>
            <a:off x="11498239" y="8276517"/>
            <a:ext cx="886644" cy="763270"/>
          </a:xfrm>
          <a:custGeom>
            <a:avLst/>
            <a:gdLst/>
            <a:ahLst/>
            <a:cxnLst/>
            <a:rect l="l" t="t" r="r" b="b"/>
            <a:pathLst>
              <a:path w="1181100" h="763270">
                <a:moveTo>
                  <a:pt x="1180731" y="0"/>
                </a:moveTo>
                <a:lnTo>
                  <a:pt x="0" y="0"/>
                </a:lnTo>
                <a:lnTo>
                  <a:pt x="0" y="763123"/>
                </a:lnTo>
                <a:lnTo>
                  <a:pt x="1180731" y="763123"/>
                </a:lnTo>
                <a:lnTo>
                  <a:pt x="118073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640889" y="3456460"/>
            <a:ext cx="439420" cy="500380"/>
          </a:xfrm>
          <a:custGeom>
            <a:avLst/>
            <a:gdLst/>
            <a:ahLst/>
            <a:cxnLst/>
            <a:rect l="l" t="t" r="r" b="b"/>
            <a:pathLst>
              <a:path w="439420" h="500379">
                <a:moveTo>
                  <a:pt x="439159" y="0"/>
                </a:moveTo>
                <a:lnTo>
                  <a:pt x="0" y="0"/>
                </a:lnTo>
                <a:lnTo>
                  <a:pt x="0" y="500035"/>
                </a:lnTo>
                <a:lnTo>
                  <a:pt x="439159" y="500035"/>
                </a:lnTo>
                <a:lnTo>
                  <a:pt x="439159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28">
            <a:extLst>
              <a:ext uri="{FF2B5EF4-FFF2-40B4-BE49-F238E27FC236}">
                <a16:creationId xmlns:a16="http://schemas.microsoft.com/office/drawing/2014/main" id="{ED70E836-9997-489F-9FFB-F16B967BB4F3}"/>
              </a:ext>
            </a:extLst>
          </p:cNvPr>
          <p:cNvSpPr/>
          <p:nvPr/>
        </p:nvSpPr>
        <p:spPr>
          <a:xfrm>
            <a:off x="4944333" y="3455429"/>
            <a:ext cx="251460" cy="498475"/>
          </a:xfrm>
          <a:custGeom>
            <a:avLst/>
            <a:gdLst/>
            <a:ahLst/>
            <a:cxnLst/>
            <a:rect l="l" t="t" r="r" b="b"/>
            <a:pathLst>
              <a:path w="251460" h="498475">
                <a:moveTo>
                  <a:pt x="188474" y="0"/>
                </a:moveTo>
                <a:lnTo>
                  <a:pt x="62816" y="0"/>
                </a:lnTo>
                <a:lnTo>
                  <a:pt x="62816" y="249170"/>
                </a:lnTo>
                <a:lnTo>
                  <a:pt x="0" y="249170"/>
                </a:lnTo>
                <a:lnTo>
                  <a:pt x="125639" y="498344"/>
                </a:lnTo>
                <a:lnTo>
                  <a:pt x="251291" y="249170"/>
                </a:lnTo>
                <a:lnTo>
                  <a:pt x="188474" y="249170"/>
                </a:lnTo>
                <a:lnTo>
                  <a:pt x="188474" y="0"/>
                </a:lnTo>
                <a:close/>
              </a:path>
            </a:pathLst>
          </a:custGeom>
          <a:solidFill>
            <a:srgbClr val="38BD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795537" y="1356479"/>
            <a:ext cx="791527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7235" algn="l"/>
              </a:tabLst>
            </a:pPr>
            <a:r>
              <a:rPr sz="1400" b="1" spc="10" dirty="0">
                <a:solidFill>
                  <a:srgbClr val="4E4E4D"/>
                </a:solidFill>
                <a:latin typeface="Arial"/>
                <a:cs typeface="Arial"/>
              </a:rPr>
              <a:t>Класифікація</a:t>
            </a:r>
            <a:r>
              <a:rPr sz="1400" b="1" spc="2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4E4E4D"/>
                </a:solidFill>
                <a:latin typeface="Arial"/>
                <a:cs typeface="Arial"/>
              </a:rPr>
              <a:t>впродовж</a:t>
            </a:r>
            <a:r>
              <a:rPr sz="1400" b="1" spc="2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4E4E4D"/>
                </a:solidFill>
                <a:latin typeface="Arial"/>
                <a:cs typeface="Arial"/>
              </a:rPr>
              <a:t>доби:	</a:t>
            </a:r>
            <a:r>
              <a:rPr sz="2100" b="1" baseline="3968" dirty="0">
                <a:solidFill>
                  <a:srgbClr val="4E4E4D"/>
                </a:solidFill>
                <a:latin typeface="Arial"/>
                <a:cs typeface="Arial"/>
              </a:rPr>
              <a:t>За </a:t>
            </a:r>
            <a:r>
              <a:rPr sz="2100" b="1" spc="-30" baseline="3968" dirty="0">
                <a:solidFill>
                  <a:srgbClr val="4E4E4D"/>
                </a:solidFill>
                <a:latin typeface="Arial"/>
                <a:cs typeface="Arial"/>
              </a:rPr>
              <a:t>результатами </a:t>
            </a:r>
            <a:r>
              <a:rPr sz="2100" b="1" spc="-7" baseline="3968" dirty="0">
                <a:solidFill>
                  <a:srgbClr val="4E4E4D"/>
                </a:solidFill>
                <a:latin typeface="Arial"/>
                <a:cs typeface="Arial"/>
              </a:rPr>
              <a:t>проведеного</a:t>
            </a:r>
            <a:r>
              <a:rPr sz="2100" b="1" spc="30" baseline="3968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2100" b="1" spc="-15" baseline="3968" dirty="0">
                <a:solidFill>
                  <a:srgbClr val="4E4E4D"/>
                </a:solidFill>
                <a:latin typeface="Arial"/>
                <a:cs typeface="Arial"/>
              </a:rPr>
              <a:t>аналізу</a:t>
            </a:r>
            <a:endParaRPr sz="2100" baseline="3968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2275" y="2337139"/>
            <a:ext cx="754380" cy="171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15"/>
              </a:spcBef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Ранок 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05.00-10.00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200"/>
              </a:spcBef>
            </a:pP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День  10.00-17.00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205"/>
              </a:spcBef>
            </a:pPr>
            <a:r>
              <a:rPr sz="1050" dirty="0">
                <a:solidFill>
                  <a:srgbClr val="151616"/>
                </a:solidFill>
                <a:latin typeface="Arial"/>
                <a:cs typeface="Arial"/>
              </a:rPr>
              <a:t>Вечір 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17.00-22.00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230"/>
              </a:lnSpc>
              <a:spcBef>
                <a:spcPts val="1110"/>
              </a:spcBef>
            </a:pP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Ніч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22.00-05.00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1677" y="2378567"/>
            <a:ext cx="299085" cy="1657350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500" b="1" dirty="0">
                <a:solidFill>
                  <a:srgbClr val="151616"/>
                </a:solidFill>
                <a:latin typeface="Arial"/>
                <a:cs typeface="Arial"/>
              </a:rPr>
              <a:t>ЗА </a:t>
            </a:r>
            <a:r>
              <a:rPr sz="1500" b="1" spc="-15" dirty="0">
                <a:solidFill>
                  <a:srgbClr val="151616"/>
                </a:solidFill>
                <a:latin typeface="Arial"/>
                <a:cs typeface="Arial"/>
              </a:rPr>
              <a:t>ЧАСОМ</a:t>
            </a:r>
            <a:r>
              <a:rPr sz="15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51616"/>
                </a:solidFill>
                <a:latin typeface="Arial"/>
                <a:cs typeface="Arial"/>
              </a:rPr>
              <a:t>ДОБИ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9998" y="2376544"/>
            <a:ext cx="1451652" cy="200696"/>
          </a:xfrm>
          <a:prstGeom prst="rect">
            <a:avLst/>
          </a:prstGeom>
          <a:solidFill>
            <a:srgbClr val="8874C8"/>
          </a:solidFill>
        </p:spPr>
        <p:txBody>
          <a:bodyPr vert="horz" wrap="square" lIns="0" tIns="3111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45"/>
              </a:spcBef>
            </a:pP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22,3 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2244" y="2861949"/>
            <a:ext cx="2556510" cy="205826"/>
          </a:xfrm>
          <a:prstGeom prst="rect">
            <a:avLst/>
          </a:prstGeom>
          <a:solidFill>
            <a:srgbClr val="DD2B1C"/>
          </a:solidFill>
        </p:spPr>
        <p:txBody>
          <a:bodyPr vert="horz" wrap="square" lIns="0" tIns="3619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285"/>
              </a:spcBef>
            </a:pP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3475" y="3339500"/>
            <a:ext cx="1269194" cy="206467"/>
          </a:xfrm>
          <a:prstGeom prst="rect">
            <a:avLst/>
          </a:prstGeom>
          <a:solidFill>
            <a:srgbClr val="00A759"/>
          </a:solidFill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100" b="1" spc="1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6741" y="3831566"/>
            <a:ext cx="538340" cy="218650"/>
          </a:xfrm>
          <a:prstGeom prst="rect">
            <a:avLst/>
          </a:prstGeom>
          <a:solidFill>
            <a:srgbClr val="00A3D4"/>
          </a:solidFill>
        </p:spPr>
        <p:txBody>
          <a:bodyPr vert="horz" wrap="square" lIns="0" tIns="4889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385"/>
              </a:spcBef>
            </a:pPr>
            <a:r>
              <a:rPr sz="9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9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11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uk-UA" sz="11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94723" y="1922561"/>
            <a:ext cx="4672965" cy="2596515"/>
            <a:chOff x="6394723" y="1922561"/>
            <a:chExt cx="4672965" cy="2596515"/>
          </a:xfrm>
        </p:grpSpPr>
        <p:sp>
          <p:nvSpPr>
            <p:cNvPr id="10" name="object 10"/>
            <p:cNvSpPr/>
            <p:nvPr/>
          </p:nvSpPr>
          <p:spPr>
            <a:xfrm>
              <a:off x="6984579" y="2058800"/>
              <a:ext cx="0" cy="2167890"/>
            </a:xfrm>
            <a:custGeom>
              <a:avLst/>
              <a:gdLst/>
              <a:ahLst/>
              <a:cxnLst/>
              <a:rect l="l" t="t" r="r" b="b"/>
              <a:pathLst>
                <a:path h="2167890">
                  <a:moveTo>
                    <a:pt x="0" y="0"/>
                  </a:moveTo>
                  <a:lnTo>
                    <a:pt x="0" y="2167704"/>
                  </a:lnTo>
                </a:path>
              </a:pathLst>
            </a:custGeom>
            <a:ln w="17999">
              <a:solidFill>
                <a:srgbClr val="84848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6351" y="4144075"/>
              <a:ext cx="3679825" cy="0"/>
            </a:xfrm>
            <a:custGeom>
              <a:avLst/>
              <a:gdLst/>
              <a:ahLst/>
              <a:cxnLst/>
              <a:rect l="l" t="t" r="r" b="b"/>
              <a:pathLst>
                <a:path w="3679825">
                  <a:moveTo>
                    <a:pt x="0" y="0"/>
                  </a:moveTo>
                  <a:lnTo>
                    <a:pt x="3679667" y="0"/>
                  </a:lnTo>
                </a:path>
              </a:pathLst>
            </a:custGeom>
            <a:ln w="17999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430723" y="1958561"/>
              <a:ext cx="4600575" cy="2524125"/>
            </a:xfrm>
            <a:custGeom>
              <a:avLst/>
              <a:gdLst/>
              <a:ahLst/>
              <a:cxnLst/>
              <a:rect l="l" t="t" r="r" b="b"/>
              <a:pathLst>
                <a:path w="4600575" h="2524125">
                  <a:moveTo>
                    <a:pt x="359999" y="0"/>
                  </a:moveTo>
                  <a:lnTo>
                    <a:pt x="4240579" y="0"/>
                  </a:lnTo>
                  <a:lnTo>
                    <a:pt x="4289256" y="3302"/>
                  </a:lnTo>
                  <a:lnTo>
                    <a:pt x="4335996" y="12916"/>
                  </a:lnTo>
                  <a:lnTo>
                    <a:pt x="4380361" y="28406"/>
                  </a:lnTo>
                  <a:lnTo>
                    <a:pt x="4421913" y="49333"/>
                  </a:lnTo>
                  <a:lnTo>
                    <a:pt x="4460215" y="75260"/>
                  </a:lnTo>
                  <a:lnTo>
                    <a:pt x="4494830" y="105750"/>
                  </a:lnTo>
                  <a:lnTo>
                    <a:pt x="4525319" y="140364"/>
                  </a:lnTo>
                  <a:lnTo>
                    <a:pt x="4551246" y="178666"/>
                  </a:lnTo>
                  <a:lnTo>
                    <a:pt x="4572173" y="220218"/>
                  </a:lnTo>
                  <a:lnTo>
                    <a:pt x="4587663" y="264583"/>
                  </a:lnTo>
                  <a:lnTo>
                    <a:pt x="4597277" y="311323"/>
                  </a:lnTo>
                  <a:lnTo>
                    <a:pt x="4600580" y="360000"/>
                  </a:lnTo>
                  <a:lnTo>
                    <a:pt x="4600580" y="2164125"/>
                  </a:lnTo>
                  <a:lnTo>
                    <a:pt x="4597277" y="2212802"/>
                  </a:lnTo>
                  <a:lnTo>
                    <a:pt x="4587663" y="2259542"/>
                  </a:lnTo>
                  <a:lnTo>
                    <a:pt x="4572173" y="2303907"/>
                  </a:lnTo>
                  <a:lnTo>
                    <a:pt x="4551246" y="2345459"/>
                  </a:lnTo>
                  <a:lnTo>
                    <a:pt x="4525319" y="2383761"/>
                  </a:lnTo>
                  <a:lnTo>
                    <a:pt x="4494830" y="2418376"/>
                  </a:lnTo>
                  <a:lnTo>
                    <a:pt x="4460215" y="2448865"/>
                  </a:lnTo>
                  <a:lnTo>
                    <a:pt x="4421913" y="2474792"/>
                  </a:lnTo>
                  <a:lnTo>
                    <a:pt x="4380361" y="2495720"/>
                  </a:lnTo>
                  <a:lnTo>
                    <a:pt x="4335996" y="2511209"/>
                  </a:lnTo>
                  <a:lnTo>
                    <a:pt x="4289256" y="2520824"/>
                  </a:lnTo>
                  <a:lnTo>
                    <a:pt x="4240579" y="2524126"/>
                  </a:lnTo>
                  <a:lnTo>
                    <a:pt x="359999" y="2524126"/>
                  </a:lnTo>
                  <a:lnTo>
                    <a:pt x="311322" y="2520824"/>
                  </a:lnTo>
                  <a:lnTo>
                    <a:pt x="264582" y="2511209"/>
                  </a:lnTo>
                  <a:lnTo>
                    <a:pt x="220218" y="2495720"/>
                  </a:lnTo>
                  <a:lnTo>
                    <a:pt x="178666" y="2474792"/>
                  </a:lnTo>
                  <a:lnTo>
                    <a:pt x="140364" y="2448865"/>
                  </a:lnTo>
                  <a:lnTo>
                    <a:pt x="105749" y="2418376"/>
                  </a:lnTo>
                  <a:lnTo>
                    <a:pt x="75260" y="2383761"/>
                  </a:lnTo>
                  <a:lnTo>
                    <a:pt x="49333" y="2345459"/>
                  </a:lnTo>
                  <a:lnTo>
                    <a:pt x="28406" y="2303907"/>
                  </a:lnTo>
                  <a:lnTo>
                    <a:pt x="12916" y="2259542"/>
                  </a:lnTo>
                  <a:lnTo>
                    <a:pt x="3302" y="2212802"/>
                  </a:lnTo>
                  <a:lnTo>
                    <a:pt x="0" y="2164125"/>
                  </a:lnTo>
                  <a:lnTo>
                    <a:pt x="0" y="360000"/>
                  </a:lnTo>
                  <a:lnTo>
                    <a:pt x="3302" y="311323"/>
                  </a:lnTo>
                  <a:lnTo>
                    <a:pt x="12916" y="264583"/>
                  </a:lnTo>
                  <a:lnTo>
                    <a:pt x="28406" y="220218"/>
                  </a:lnTo>
                  <a:lnTo>
                    <a:pt x="49333" y="178666"/>
                  </a:lnTo>
                  <a:lnTo>
                    <a:pt x="75260" y="140364"/>
                  </a:lnTo>
                  <a:lnTo>
                    <a:pt x="105749" y="105750"/>
                  </a:lnTo>
                  <a:lnTo>
                    <a:pt x="140364" y="75260"/>
                  </a:lnTo>
                  <a:lnTo>
                    <a:pt x="178666" y="49333"/>
                  </a:lnTo>
                  <a:lnTo>
                    <a:pt x="220218" y="28406"/>
                  </a:lnTo>
                  <a:lnTo>
                    <a:pt x="264582" y="12916"/>
                  </a:lnTo>
                  <a:lnTo>
                    <a:pt x="311322" y="3302"/>
                  </a:lnTo>
                  <a:lnTo>
                    <a:pt x="359999" y="0"/>
                  </a:lnTo>
                  <a:close/>
                </a:path>
              </a:pathLst>
            </a:custGeom>
            <a:ln w="72000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96072" y="2123965"/>
            <a:ext cx="192087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800" b="1" spc="-310" dirty="0">
                <a:solidFill>
                  <a:srgbClr val="151616"/>
                </a:solidFill>
                <a:latin typeface="Arial"/>
                <a:cs typeface="Arial"/>
              </a:rPr>
              <a:t>ДТП:</a:t>
            </a:r>
            <a:endParaRPr sz="6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999" y="1389664"/>
            <a:ext cx="540067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ДТП </a:t>
            </a:r>
            <a:r>
              <a:rPr sz="1200" b="1" spc="-15" dirty="0">
                <a:solidFill>
                  <a:srgbClr val="4E4E4D"/>
                </a:solidFill>
                <a:latin typeface="Arial"/>
                <a:cs typeface="Arial"/>
              </a:rPr>
              <a:t>за </a:t>
            </a: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участю </a:t>
            </a:r>
            <a:r>
              <a:rPr sz="1200" b="1" spc="-10" dirty="0">
                <a:solidFill>
                  <a:srgbClr val="4E4E4D"/>
                </a:solidFill>
                <a:latin typeface="Arial"/>
                <a:cs typeface="Arial"/>
              </a:rPr>
              <a:t>ліцензованого автомобільного транспорту, </a:t>
            </a: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які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надають  </a:t>
            </a:r>
            <a:r>
              <a:rPr sz="1200" b="1" spc="-10" dirty="0">
                <a:solidFill>
                  <a:srgbClr val="4E4E4D"/>
                </a:solidFill>
                <a:latin typeface="Arial"/>
                <a:cs typeface="Arial"/>
              </a:rPr>
              <a:t>послуги </a:t>
            </a: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із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перевезення </a:t>
            </a: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пасажирів та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небезпечних</a:t>
            </a:r>
            <a:r>
              <a:rPr sz="1200" b="1" spc="1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вантажів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91050" y="2260669"/>
            <a:ext cx="687705" cy="756000"/>
          </a:xfrm>
          <a:prstGeom prst="rect">
            <a:avLst/>
          </a:prstGeom>
          <a:solidFill>
            <a:srgbClr val="C7C7C7"/>
          </a:solidFill>
        </p:spPr>
        <p:txBody>
          <a:bodyPr vert="horz" wrap="square" lIns="0" tIns="330835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2605"/>
              </a:spcBef>
            </a:pPr>
            <a:r>
              <a:rPr lang="ru-RU" sz="1600" b="1" spc="10" dirty="0" smtClean="0">
                <a:solidFill>
                  <a:srgbClr val="151416"/>
                </a:solidFill>
                <a:latin typeface="Arial"/>
                <a:cs typeface="Arial"/>
              </a:rPr>
              <a:t>1658</a:t>
            </a:r>
            <a:endParaRPr lang="ru-RU" sz="1600" b="1" spc="10" dirty="0">
              <a:solidFill>
                <a:srgbClr val="151416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8398" y="2391515"/>
            <a:ext cx="688975" cy="625802"/>
          </a:xfrm>
          <a:custGeom>
            <a:avLst/>
            <a:gdLst/>
            <a:ahLst/>
            <a:cxnLst/>
            <a:rect l="l" t="t" r="r" b="b"/>
            <a:pathLst>
              <a:path w="688975" h="784860">
                <a:moveTo>
                  <a:pt x="688906" y="0"/>
                </a:moveTo>
                <a:lnTo>
                  <a:pt x="0" y="0"/>
                </a:lnTo>
                <a:lnTo>
                  <a:pt x="0" y="784404"/>
                </a:lnTo>
                <a:lnTo>
                  <a:pt x="688906" y="784404"/>
                </a:lnTo>
                <a:lnTo>
                  <a:pt x="688906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508313" y="3018398"/>
            <a:ext cx="115824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9295" algn="l"/>
              </a:tabLst>
            </a:pPr>
            <a:r>
              <a:rPr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550" b="1" spc="-5" dirty="0">
                <a:solidFill>
                  <a:srgbClr val="848484"/>
                </a:solidFill>
                <a:latin typeface="Arial"/>
                <a:cs typeface="Arial"/>
              </a:rPr>
              <a:t>	20</a:t>
            </a:r>
            <a:r>
              <a:rPr lang="uk-UA"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24441" y="2391515"/>
            <a:ext cx="307340" cy="625072"/>
          </a:xfrm>
          <a:custGeom>
            <a:avLst/>
            <a:gdLst/>
            <a:ahLst/>
            <a:cxnLst/>
            <a:rect l="l" t="t" r="r" b="b"/>
            <a:pathLst>
              <a:path w="307339" h="783589">
                <a:moveTo>
                  <a:pt x="230299" y="0"/>
                </a:moveTo>
                <a:lnTo>
                  <a:pt x="76756" y="0"/>
                </a:lnTo>
                <a:lnTo>
                  <a:pt x="76756" y="391716"/>
                </a:lnTo>
                <a:lnTo>
                  <a:pt x="0" y="391716"/>
                </a:lnTo>
                <a:lnTo>
                  <a:pt x="153526" y="783438"/>
                </a:lnTo>
                <a:lnTo>
                  <a:pt x="307059" y="391716"/>
                </a:lnTo>
                <a:lnTo>
                  <a:pt x="230299" y="391716"/>
                </a:lnTo>
                <a:lnTo>
                  <a:pt x="230299" y="0"/>
                </a:lnTo>
                <a:close/>
              </a:path>
            </a:pathLst>
          </a:custGeom>
          <a:solidFill>
            <a:srgbClr val="38BD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4196239" y="3379044"/>
            <a:ext cx="441325" cy="593111"/>
          </a:xfrm>
          <a:prstGeom prst="rect">
            <a:avLst/>
          </a:prstGeom>
          <a:solidFill>
            <a:srgbClr val="C7C7C7"/>
          </a:solidFill>
        </p:spPr>
        <p:txBody>
          <a:bodyPr vert="horz" wrap="square" lIns="0" tIns="8699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685"/>
              </a:spcBef>
            </a:pPr>
            <a:endParaRPr lang="uk-UA" sz="1350" b="1" dirty="0" smtClean="0">
              <a:solidFill>
                <a:srgbClr val="151416"/>
              </a:solidFill>
              <a:latin typeface="Arial"/>
              <a:cs typeface="Arial"/>
            </a:endParaRPr>
          </a:p>
          <a:p>
            <a:pPr marL="36000">
              <a:lnSpc>
                <a:spcPct val="100000"/>
              </a:lnSpc>
              <a:spcBef>
                <a:spcPts val="685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61446" y="3370704"/>
            <a:ext cx="439420" cy="51616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lang="uk-UA" sz="1400" b="1" dirty="0" smtClean="0">
                <a:solidFill>
                  <a:srgbClr val="F30303"/>
                </a:solidFill>
                <a:latin typeface="Arial"/>
                <a:cs typeface="Arial"/>
              </a:rPr>
              <a:t>72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6489" y="3952873"/>
            <a:ext cx="1295400" cy="414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22275">
              <a:lnSpc>
                <a:spcPts val="1120"/>
              </a:lnSpc>
              <a:spcBef>
                <a:spcPts val="130"/>
              </a:spcBef>
              <a:tabLst>
                <a:tab pos="866140" algn="l"/>
              </a:tabLst>
            </a:pP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950" b="1" spc="15" dirty="0">
                <a:solidFill>
                  <a:srgbClr val="848484"/>
                </a:solidFill>
                <a:latin typeface="Arial"/>
                <a:cs typeface="Arial"/>
              </a:rPr>
              <a:t>	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загинуло</a:t>
            </a:r>
            <a:r>
              <a:rPr sz="16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19734" y="3384008"/>
            <a:ext cx="429998" cy="577722"/>
          </a:xfrm>
          <a:prstGeom prst="rect">
            <a:avLst/>
          </a:prstGeom>
          <a:solidFill>
            <a:srgbClr val="C7C7C7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</a:pPr>
            <a:r>
              <a:rPr lang="uk-UA" sz="1350" b="1" dirty="0" smtClean="0">
                <a:solidFill>
                  <a:srgbClr val="151416"/>
                </a:solidFill>
                <a:latin typeface="Arial"/>
                <a:cs typeface="Arial"/>
              </a:rPr>
              <a:t> 752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61059" y="3450423"/>
            <a:ext cx="439420" cy="500380"/>
          </a:xfrm>
          <a:custGeom>
            <a:avLst/>
            <a:gdLst/>
            <a:ahLst/>
            <a:cxnLst/>
            <a:rect l="l" t="t" r="r" b="b"/>
            <a:pathLst>
              <a:path w="439419" h="500379">
                <a:moveTo>
                  <a:pt x="439159" y="0"/>
                </a:moveTo>
                <a:lnTo>
                  <a:pt x="0" y="0"/>
                </a:lnTo>
                <a:lnTo>
                  <a:pt x="0" y="500037"/>
                </a:lnTo>
                <a:lnTo>
                  <a:pt x="439159" y="500037"/>
                </a:lnTo>
                <a:lnTo>
                  <a:pt x="439159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636257" y="3946836"/>
            <a:ext cx="1579880" cy="41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62635">
              <a:lnSpc>
                <a:spcPts val="1115"/>
              </a:lnSpc>
              <a:spcBef>
                <a:spcPts val="130"/>
              </a:spcBef>
              <a:tabLst>
                <a:tab pos="1207135" algn="l"/>
              </a:tabLst>
            </a:pP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950" b="1" spc="15" dirty="0">
                <a:solidFill>
                  <a:srgbClr val="848484"/>
                </a:solidFill>
                <a:latin typeface="Arial"/>
                <a:cs typeface="Arial"/>
              </a:rPr>
              <a:t>	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r>
              <a:rPr sz="16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92023" y="1981279"/>
            <a:ext cx="150495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b="1" spc="-5" dirty="0">
                <a:solidFill>
                  <a:srgbClr val="151616"/>
                </a:solidFill>
                <a:latin typeface="Arial"/>
                <a:cs typeface="Arial"/>
              </a:rPr>
              <a:t>Кількість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93100" y="2438678"/>
            <a:ext cx="153888" cy="432563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lang="uk-UA" sz="1000" b="1" dirty="0" smtClean="0">
                <a:solidFill>
                  <a:srgbClr val="FFFFFF"/>
                </a:solidFill>
                <a:latin typeface="Arial"/>
                <a:cs typeface="Arial"/>
              </a:rPr>
              <a:t>11,3 </a:t>
            </a: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70357" y="3452116"/>
            <a:ext cx="251460" cy="498475"/>
          </a:xfrm>
          <a:custGeom>
            <a:avLst/>
            <a:gdLst/>
            <a:ahLst/>
            <a:cxnLst/>
            <a:rect l="l" t="t" r="r" b="b"/>
            <a:pathLst>
              <a:path w="251460" h="498475">
                <a:moveTo>
                  <a:pt x="188474" y="0"/>
                </a:moveTo>
                <a:lnTo>
                  <a:pt x="62816" y="0"/>
                </a:lnTo>
                <a:lnTo>
                  <a:pt x="62816" y="249170"/>
                </a:lnTo>
                <a:lnTo>
                  <a:pt x="0" y="249170"/>
                </a:lnTo>
                <a:lnTo>
                  <a:pt x="125639" y="498344"/>
                </a:lnTo>
                <a:lnTo>
                  <a:pt x="251291" y="249170"/>
                </a:lnTo>
                <a:lnTo>
                  <a:pt x="188474" y="249170"/>
                </a:lnTo>
                <a:lnTo>
                  <a:pt x="188474" y="0"/>
                </a:lnTo>
                <a:close/>
              </a:path>
            </a:pathLst>
          </a:custGeom>
          <a:solidFill>
            <a:srgbClr val="38BD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123311" y="3430035"/>
            <a:ext cx="138499" cy="42969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22,</a:t>
            </a: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83814" y="3450423"/>
            <a:ext cx="365235" cy="51296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lang="uk-UA" sz="1350" b="1" dirty="0" smtClean="0">
                <a:solidFill>
                  <a:srgbClr val="F30303"/>
                </a:solidFill>
                <a:latin typeface="Arial"/>
                <a:cs typeface="Arial"/>
              </a:rPr>
              <a:t>582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84769" y="2625916"/>
            <a:ext cx="58163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25"/>
              </a:spcBef>
            </a:pPr>
            <a:r>
              <a:rPr lang="uk-UA" sz="1600" b="1" spc="10" dirty="0" smtClean="0">
                <a:solidFill>
                  <a:srgbClr val="F30303"/>
                </a:solidFill>
                <a:latin typeface="Arial"/>
                <a:cs typeface="Arial"/>
              </a:rPr>
              <a:t>1471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84226" y="4183340"/>
            <a:ext cx="4052570" cy="678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56180">
              <a:lnSpc>
                <a:spcPct val="100000"/>
              </a:lnSpc>
              <a:spcBef>
                <a:spcPts val="120"/>
              </a:spcBef>
            </a:pPr>
            <a:r>
              <a:rPr sz="1400" b="1" spc="10" dirty="0">
                <a:solidFill>
                  <a:srgbClr val="151616"/>
                </a:solidFill>
                <a:latin typeface="Arial"/>
                <a:cs typeface="Arial"/>
              </a:rPr>
              <a:t>Кількість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1400" b="1" dirty="0">
                <a:solidFill>
                  <a:srgbClr val="4E4E4D"/>
                </a:solidFill>
                <a:latin typeface="Arial"/>
                <a:cs typeface="Arial"/>
              </a:rPr>
              <a:t>З них </a:t>
            </a:r>
            <a:r>
              <a:rPr sz="1400" b="1" spc="-5" dirty="0">
                <a:solidFill>
                  <a:srgbClr val="4E4E4D"/>
                </a:solidFill>
                <a:latin typeface="Arial"/>
                <a:cs typeface="Arial"/>
              </a:rPr>
              <a:t>основними </a:t>
            </a:r>
            <a:r>
              <a:rPr sz="1400" b="1" dirty="0">
                <a:solidFill>
                  <a:srgbClr val="4E4E4D"/>
                </a:solidFill>
                <a:latin typeface="Arial"/>
                <a:cs typeface="Arial"/>
              </a:rPr>
              <a:t>причинами настання ДТП</a:t>
            </a:r>
            <a:r>
              <a:rPr sz="1400" b="1" spc="-6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E4E4D"/>
                </a:solidFill>
                <a:latin typeface="Arial"/>
                <a:cs typeface="Arial"/>
              </a:rPr>
              <a:t>є: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96102" y="3388493"/>
            <a:ext cx="138499" cy="443073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uk-UA" sz="900" b="1" dirty="0" smtClean="0">
                <a:solidFill>
                  <a:schemeClr val="bg1"/>
                </a:solidFill>
                <a:latin typeface="Arial"/>
                <a:cs typeface="Arial"/>
              </a:rPr>
              <a:t>26,5 </a:t>
            </a:r>
            <a:r>
              <a:rPr sz="900" b="1" dirty="0" smtClean="0">
                <a:solidFill>
                  <a:schemeClr val="bg1"/>
                </a:solidFill>
                <a:latin typeface="Arial"/>
                <a:cs typeface="Arial"/>
              </a:rPr>
              <a:t>%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8691" y="4620500"/>
            <a:ext cx="1595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E4E4D"/>
                </a:solidFill>
                <a:latin typeface="Arial"/>
                <a:cs typeface="Arial"/>
              </a:rPr>
              <a:t>ДТП </a:t>
            </a:r>
            <a:r>
              <a:rPr sz="1400" b="1" spc="-5" dirty="0">
                <a:solidFill>
                  <a:srgbClr val="4E4E4D"/>
                </a:solidFill>
                <a:latin typeface="Arial"/>
                <a:cs typeface="Arial"/>
              </a:rPr>
              <a:t>з </a:t>
            </a:r>
            <a:r>
              <a:rPr sz="1400" b="1" dirty="0">
                <a:solidFill>
                  <a:srgbClr val="4E4E4D"/>
                </a:solidFill>
                <a:latin typeface="Arial"/>
                <a:cs typeface="Arial"/>
              </a:rPr>
              <a:t>вини</a:t>
            </a:r>
            <a:r>
              <a:rPr sz="1400" b="1" spc="-7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E4E4D"/>
                </a:solidFill>
                <a:latin typeface="Arial"/>
                <a:cs typeface="Arial"/>
              </a:rPr>
              <a:t>водіїв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790822" y="5980151"/>
            <a:ext cx="390525" cy="1638300"/>
          </a:xfrm>
          <a:custGeom>
            <a:avLst/>
            <a:gdLst/>
            <a:ahLst/>
            <a:cxnLst/>
            <a:rect l="l" t="t" r="r" b="b"/>
            <a:pathLst>
              <a:path w="390525" h="1638300">
                <a:moveTo>
                  <a:pt x="195263" y="0"/>
                </a:moveTo>
                <a:lnTo>
                  <a:pt x="195263" y="409575"/>
                </a:lnTo>
                <a:lnTo>
                  <a:pt x="0" y="409575"/>
                </a:lnTo>
                <a:lnTo>
                  <a:pt x="0" y="1228726"/>
                </a:lnTo>
                <a:lnTo>
                  <a:pt x="195263" y="1228726"/>
                </a:lnTo>
                <a:lnTo>
                  <a:pt x="195263" y="1638301"/>
                </a:lnTo>
                <a:lnTo>
                  <a:pt x="390527" y="819150"/>
                </a:lnTo>
                <a:lnTo>
                  <a:pt x="195263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963482" y="5206906"/>
            <a:ext cx="3656768" cy="1244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spc="-90" dirty="0" smtClean="0">
                <a:solidFill>
                  <a:srgbClr val="151616"/>
                </a:solidFill>
                <a:latin typeface="Arial"/>
                <a:cs typeface="Arial"/>
              </a:rPr>
              <a:t>34,8 </a:t>
            </a:r>
            <a:r>
              <a:rPr sz="1200" spc="-9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00" spc="-55" dirty="0" smtClean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1200" spc="-90" dirty="0">
                <a:solidFill>
                  <a:srgbClr val="151616"/>
                </a:solidFill>
                <a:latin typeface="Arial"/>
                <a:cs typeface="Arial"/>
              </a:rPr>
              <a:t>порушення </a:t>
            </a:r>
            <a:r>
              <a:rPr lang="uk-UA" sz="1200" spc="-85" dirty="0">
                <a:solidFill>
                  <a:srgbClr val="151616"/>
                </a:solidFill>
                <a:latin typeface="Arial"/>
                <a:cs typeface="Arial"/>
              </a:rPr>
              <a:t>правил маневрування</a:t>
            </a:r>
            <a:r>
              <a:rPr sz="1200" spc="-75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sz="1200" dirty="0" smtClean="0">
              <a:latin typeface="Arial"/>
              <a:cs typeface="Arial"/>
            </a:endParaRPr>
          </a:p>
          <a:p>
            <a:pPr marL="12700" marR="321945">
              <a:lnSpc>
                <a:spcPct val="189000"/>
              </a:lnSpc>
            </a:pPr>
            <a:r>
              <a:rPr lang="uk-UA" sz="1200" spc="-90" dirty="0" smtClean="0">
                <a:solidFill>
                  <a:srgbClr val="151616"/>
                </a:solidFill>
                <a:latin typeface="Arial"/>
                <a:cs typeface="Arial"/>
              </a:rPr>
              <a:t>25,7 </a:t>
            </a:r>
            <a:r>
              <a:rPr sz="1200" spc="-9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1200" spc="-55" dirty="0" smtClean="0">
                <a:solidFill>
                  <a:srgbClr val="151616"/>
                </a:solidFill>
                <a:latin typeface="Arial"/>
                <a:cs typeface="Arial"/>
              </a:rPr>
              <a:t>недотримання дистанції та  інтервалу </a:t>
            </a:r>
            <a:r>
              <a:rPr sz="1200" spc="-75" dirty="0" err="1" smtClean="0">
                <a:solidFill>
                  <a:srgbClr val="151616"/>
                </a:solidFill>
                <a:latin typeface="Arial"/>
                <a:cs typeface="Arial"/>
              </a:rPr>
              <a:t>руху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lang="uk-UA" sz="1200" spc="-75" dirty="0">
              <a:solidFill>
                <a:srgbClr val="151616"/>
              </a:solidFill>
              <a:latin typeface="Arial"/>
              <a:cs typeface="Arial"/>
            </a:endParaRPr>
          </a:p>
          <a:p>
            <a:pPr marL="12700" marR="321945">
              <a:lnSpc>
                <a:spcPct val="189000"/>
              </a:lnSpc>
            </a:pPr>
            <a:r>
              <a:rPr lang="ru-RU" sz="1200" spc="-90" dirty="0" smtClean="0">
                <a:solidFill>
                  <a:srgbClr val="151616"/>
                </a:solidFill>
                <a:latin typeface="Arial"/>
                <a:cs typeface="Arial"/>
              </a:rPr>
              <a:t>22</a:t>
            </a:r>
            <a:r>
              <a:rPr lang="ru-RU" sz="1200" spc="-90" dirty="0" smtClean="0">
                <a:solidFill>
                  <a:srgbClr val="151616"/>
                </a:solidFill>
                <a:latin typeface="Arial"/>
                <a:cs typeface="Arial"/>
              </a:rPr>
              <a:t>,5 </a:t>
            </a:r>
            <a:r>
              <a:rPr sz="1200" spc="-9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00" spc="-55" dirty="0" smtClean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1200" spc="-90" dirty="0" smtClean="0">
                <a:solidFill>
                  <a:srgbClr val="151616"/>
                </a:solidFill>
                <a:latin typeface="Arial"/>
                <a:cs typeface="Arial"/>
              </a:rPr>
              <a:t>перевищення швидкості руху</a:t>
            </a:r>
            <a:r>
              <a:rPr sz="1200" spc="-85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lang="uk-UA" sz="1200" spc="-85" dirty="0" smtClean="0">
              <a:solidFill>
                <a:srgbClr val="151616"/>
              </a:solidFill>
              <a:latin typeface="Arial"/>
              <a:cs typeface="Arial"/>
            </a:endParaRPr>
          </a:p>
          <a:p>
            <a:pPr marL="12700" marR="321945">
              <a:lnSpc>
                <a:spcPct val="189000"/>
              </a:lnSpc>
            </a:pPr>
            <a:r>
              <a:rPr lang="uk-UA" sz="1200" spc="-105" dirty="0" smtClean="0">
                <a:solidFill>
                  <a:srgbClr val="151616"/>
                </a:solidFill>
                <a:latin typeface="Arial"/>
                <a:cs typeface="Arial"/>
              </a:rPr>
              <a:t>8,9 </a:t>
            </a:r>
            <a:r>
              <a:rPr sz="1200" spc="-105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spc="-90" dirty="0">
                <a:solidFill>
                  <a:srgbClr val="151616"/>
                </a:solidFill>
                <a:latin typeface="Arial"/>
                <a:cs typeface="Arial"/>
              </a:rPr>
              <a:t>порушення 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правил 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проїзду</a:t>
            </a:r>
            <a:r>
              <a:rPr sz="12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80" dirty="0" err="1">
                <a:solidFill>
                  <a:srgbClr val="151616"/>
                </a:solidFill>
                <a:latin typeface="Arial"/>
                <a:cs typeface="Arial"/>
              </a:rPr>
              <a:t>перехресть</a:t>
            </a:r>
            <a:r>
              <a:rPr sz="1200" spc="-80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59624" y="6509640"/>
            <a:ext cx="4025473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k-UA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 </a:t>
            </a:r>
            <a:r>
              <a:rPr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uk-UA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правил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проїзду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зупинок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громадського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транспорту;</a:t>
            </a:r>
            <a:endParaRPr lang="ru-RU" sz="1200" spc="-5" dirty="0" smtClean="0">
              <a:solidFill>
                <a:srgbClr val="15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ru-RU" sz="1200" spc="-5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2,5 % - </a:t>
            </a:r>
            <a:r>
              <a:rPr lang="ru-RU" sz="1200" spc="-90" dirty="0" err="1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85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обгону </a:t>
            </a:r>
            <a:r>
              <a:rPr lang="ru-RU" sz="1200" spc="-8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та/</a:t>
            </a:r>
            <a:r>
              <a:rPr lang="ru-RU" sz="1200" spc="-80" dirty="0" err="1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200" spc="105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80" dirty="0" err="1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виїзду</a:t>
            </a:r>
            <a:r>
              <a:rPr lang="ru-RU" sz="1200" spc="-8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 err="1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смугу</a:t>
            </a:r>
            <a:r>
              <a:rPr lang="ru-RU" sz="120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0" dirty="0" err="1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зустрічного</a:t>
            </a:r>
            <a:r>
              <a:rPr lang="ru-RU" sz="120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1200" spc="-5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228779" y="4961483"/>
            <a:ext cx="4843780" cy="3601085"/>
            <a:chOff x="5264779" y="4997484"/>
            <a:chExt cx="4772025" cy="3529329"/>
          </a:xfrm>
        </p:grpSpPr>
        <p:sp>
          <p:nvSpPr>
            <p:cNvPr id="54" name="object 54"/>
            <p:cNvSpPr/>
            <p:nvPr/>
          </p:nvSpPr>
          <p:spPr>
            <a:xfrm>
              <a:off x="5530471" y="7519482"/>
              <a:ext cx="298781" cy="2622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39206" y="8124180"/>
              <a:ext cx="279400" cy="271780"/>
            </a:xfrm>
            <a:custGeom>
              <a:avLst/>
              <a:gdLst/>
              <a:ahLst/>
              <a:cxnLst/>
              <a:rect l="l" t="t" r="r" b="b"/>
              <a:pathLst>
                <a:path w="279400" h="271779">
                  <a:moveTo>
                    <a:pt x="124213" y="0"/>
                  </a:moveTo>
                  <a:lnTo>
                    <a:pt x="57347" y="15252"/>
                  </a:lnTo>
                  <a:lnTo>
                    <a:pt x="20234" y="39703"/>
                  </a:lnTo>
                  <a:lnTo>
                    <a:pt x="18524" y="42180"/>
                  </a:lnTo>
                  <a:lnTo>
                    <a:pt x="18970" y="43382"/>
                  </a:lnTo>
                  <a:lnTo>
                    <a:pt x="17379" y="45409"/>
                  </a:lnTo>
                  <a:lnTo>
                    <a:pt x="16403" y="47305"/>
                  </a:lnTo>
                  <a:lnTo>
                    <a:pt x="8793" y="65069"/>
                  </a:lnTo>
                  <a:lnTo>
                    <a:pt x="64" y="112585"/>
                  </a:lnTo>
                  <a:lnTo>
                    <a:pt x="0" y="113785"/>
                  </a:lnTo>
                  <a:lnTo>
                    <a:pt x="6126" y="160861"/>
                  </a:lnTo>
                  <a:lnTo>
                    <a:pt x="25946" y="203794"/>
                  </a:lnTo>
                  <a:lnTo>
                    <a:pt x="57977" y="238099"/>
                  </a:lnTo>
                  <a:lnTo>
                    <a:pt x="64327" y="242934"/>
                  </a:lnTo>
                  <a:lnTo>
                    <a:pt x="70353" y="247624"/>
                  </a:lnTo>
                  <a:lnTo>
                    <a:pt x="117818" y="267477"/>
                  </a:lnTo>
                  <a:lnTo>
                    <a:pt x="161538" y="271592"/>
                  </a:lnTo>
                  <a:lnTo>
                    <a:pt x="186196" y="268267"/>
                  </a:lnTo>
                  <a:lnTo>
                    <a:pt x="210898" y="260876"/>
                  </a:lnTo>
                  <a:lnTo>
                    <a:pt x="234006" y="249773"/>
                  </a:lnTo>
                  <a:lnTo>
                    <a:pt x="242423" y="243650"/>
                  </a:lnTo>
                  <a:lnTo>
                    <a:pt x="137470" y="243650"/>
                  </a:lnTo>
                  <a:lnTo>
                    <a:pt x="128693" y="242087"/>
                  </a:lnTo>
                  <a:lnTo>
                    <a:pt x="123551" y="234092"/>
                  </a:lnTo>
                  <a:lnTo>
                    <a:pt x="125797" y="224463"/>
                  </a:lnTo>
                  <a:lnTo>
                    <a:pt x="133400" y="220133"/>
                  </a:lnTo>
                  <a:lnTo>
                    <a:pt x="264807" y="220133"/>
                  </a:lnTo>
                  <a:lnTo>
                    <a:pt x="267306" y="214350"/>
                  </a:lnTo>
                  <a:lnTo>
                    <a:pt x="272200" y="201219"/>
                  </a:lnTo>
                  <a:lnTo>
                    <a:pt x="275809" y="187599"/>
                  </a:lnTo>
                  <a:lnTo>
                    <a:pt x="278140" y="173637"/>
                  </a:lnTo>
                  <a:lnTo>
                    <a:pt x="278383" y="170408"/>
                  </a:lnTo>
                  <a:lnTo>
                    <a:pt x="183190" y="170402"/>
                  </a:lnTo>
                  <a:lnTo>
                    <a:pt x="66573" y="170402"/>
                  </a:lnTo>
                  <a:lnTo>
                    <a:pt x="52775" y="169279"/>
                  </a:lnTo>
                  <a:lnTo>
                    <a:pt x="39173" y="165771"/>
                  </a:lnTo>
                  <a:lnTo>
                    <a:pt x="21688" y="159715"/>
                  </a:lnTo>
                  <a:lnTo>
                    <a:pt x="20669" y="146996"/>
                  </a:lnTo>
                  <a:lnTo>
                    <a:pt x="23298" y="143595"/>
                  </a:lnTo>
                  <a:lnTo>
                    <a:pt x="26534" y="141943"/>
                  </a:lnTo>
                  <a:lnTo>
                    <a:pt x="32952" y="141143"/>
                  </a:lnTo>
                  <a:lnTo>
                    <a:pt x="147636" y="141143"/>
                  </a:lnTo>
                  <a:lnTo>
                    <a:pt x="148415" y="140991"/>
                  </a:lnTo>
                  <a:lnTo>
                    <a:pt x="278626" y="140991"/>
                  </a:lnTo>
                  <a:lnTo>
                    <a:pt x="278457" y="138423"/>
                  </a:lnTo>
                  <a:lnTo>
                    <a:pt x="276911" y="127231"/>
                  </a:lnTo>
                  <a:lnTo>
                    <a:pt x="274570" y="116226"/>
                  </a:lnTo>
                  <a:lnTo>
                    <a:pt x="273859" y="113785"/>
                  </a:lnTo>
                  <a:lnTo>
                    <a:pt x="145659" y="113785"/>
                  </a:lnTo>
                  <a:lnTo>
                    <a:pt x="142426" y="113695"/>
                  </a:lnTo>
                  <a:lnTo>
                    <a:pt x="132236" y="113695"/>
                  </a:lnTo>
                  <a:lnTo>
                    <a:pt x="125215" y="112933"/>
                  </a:lnTo>
                  <a:lnTo>
                    <a:pt x="119576" y="109587"/>
                  </a:lnTo>
                  <a:lnTo>
                    <a:pt x="117956" y="101957"/>
                  </a:lnTo>
                  <a:lnTo>
                    <a:pt x="118744" y="95539"/>
                  </a:lnTo>
                  <a:lnTo>
                    <a:pt x="128586" y="89185"/>
                  </a:lnTo>
                  <a:lnTo>
                    <a:pt x="132053" y="84566"/>
                  </a:lnTo>
                  <a:lnTo>
                    <a:pt x="126053" y="84566"/>
                  </a:lnTo>
                  <a:lnTo>
                    <a:pt x="122291" y="84083"/>
                  </a:lnTo>
                  <a:lnTo>
                    <a:pt x="117189" y="76746"/>
                  </a:lnTo>
                  <a:lnTo>
                    <a:pt x="117495" y="71407"/>
                  </a:lnTo>
                  <a:lnTo>
                    <a:pt x="119882" y="68117"/>
                  </a:lnTo>
                  <a:lnTo>
                    <a:pt x="124828" y="64992"/>
                  </a:lnTo>
                  <a:lnTo>
                    <a:pt x="132129" y="63957"/>
                  </a:lnTo>
                  <a:lnTo>
                    <a:pt x="155034" y="63957"/>
                  </a:lnTo>
                  <a:lnTo>
                    <a:pt x="158380" y="63535"/>
                  </a:lnTo>
                  <a:lnTo>
                    <a:pt x="179212" y="63535"/>
                  </a:lnTo>
                  <a:lnTo>
                    <a:pt x="182714" y="56944"/>
                  </a:lnTo>
                  <a:lnTo>
                    <a:pt x="187495" y="46542"/>
                  </a:lnTo>
                  <a:lnTo>
                    <a:pt x="173115" y="46542"/>
                  </a:lnTo>
                  <a:lnTo>
                    <a:pt x="163406" y="36880"/>
                  </a:lnTo>
                  <a:lnTo>
                    <a:pt x="165451" y="29935"/>
                  </a:lnTo>
                  <a:lnTo>
                    <a:pt x="174137" y="23672"/>
                  </a:lnTo>
                  <a:lnTo>
                    <a:pt x="205022" y="23672"/>
                  </a:lnTo>
                  <a:lnTo>
                    <a:pt x="205464" y="23607"/>
                  </a:lnTo>
                  <a:lnTo>
                    <a:pt x="208317" y="23607"/>
                  </a:lnTo>
                  <a:lnTo>
                    <a:pt x="208117" y="23376"/>
                  </a:lnTo>
                  <a:lnTo>
                    <a:pt x="190503" y="14445"/>
                  </a:lnTo>
                  <a:lnTo>
                    <a:pt x="158839" y="3467"/>
                  </a:lnTo>
                  <a:lnTo>
                    <a:pt x="124213" y="0"/>
                  </a:lnTo>
                  <a:close/>
                </a:path>
                <a:path w="279400" h="271779">
                  <a:moveTo>
                    <a:pt x="264807" y="220133"/>
                  </a:moveTo>
                  <a:lnTo>
                    <a:pt x="133400" y="220133"/>
                  </a:lnTo>
                  <a:lnTo>
                    <a:pt x="142013" y="221656"/>
                  </a:lnTo>
                  <a:lnTo>
                    <a:pt x="147288" y="229588"/>
                  </a:lnTo>
                  <a:lnTo>
                    <a:pt x="145222" y="239308"/>
                  </a:lnTo>
                  <a:lnTo>
                    <a:pt x="137470" y="243650"/>
                  </a:lnTo>
                  <a:lnTo>
                    <a:pt x="242423" y="243650"/>
                  </a:lnTo>
                  <a:lnTo>
                    <a:pt x="253884" y="235312"/>
                  </a:lnTo>
                  <a:lnTo>
                    <a:pt x="256139" y="233271"/>
                  </a:lnTo>
                  <a:lnTo>
                    <a:pt x="256347" y="232685"/>
                  </a:lnTo>
                  <a:lnTo>
                    <a:pt x="258688" y="231337"/>
                  </a:lnTo>
                  <a:lnTo>
                    <a:pt x="262255" y="225945"/>
                  </a:lnTo>
                  <a:lnTo>
                    <a:pt x="264807" y="220133"/>
                  </a:lnTo>
                  <a:close/>
                </a:path>
                <a:path w="279400" h="271779">
                  <a:moveTo>
                    <a:pt x="278633" y="141093"/>
                  </a:moveTo>
                  <a:lnTo>
                    <a:pt x="218213" y="141093"/>
                  </a:lnTo>
                  <a:lnTo>
                    <a:pt x="222223" y="141881"/>
                  </a:lnTo>
                  <a:lnTo>
                    <a:pt x="225546" y="145434"/>
                  </a:lnTo>
                  <a:lnTo>
                    <a:pt x="225903" y="148640"/>
                  </a:lnTo>
                  <a:lnTo>
                    <a:pt x="226005" y="149729"/>
                  </a:lnTo>
                  <a:lnTo>
                    <a:pt x="221563" y="159113"/>
                  </a:lnTo>
                  <a:lnTo>
                    <a:pt x="209347" y="165501"/>
                  </a:lnTo>
                  <a:lnTo>
                    <a:pt x="194778" y="169164"/>
                  </a:lnTo>
                  <a:lnTo>
                    <a:pt x="183260" y="170408"/>
                  </a:lnTo>
                  <a:lnTo>
                    <a:pt x="278383" y="170408"/>
                  </a:lnTo>
                  <a:lnTo>
                    <a:pt x="279100" y="160861"/>
                  </a:lnTo>
                  <a:lnTo>
                    <a:pt x="279023" y="146996"/>
                  </a:lnTo>
                  <a:lnTo>
                    <a:pt x="278633" y="141093"/>
                  </a:lnTo>
                  <a:close/>
                </a:path>
                <a:path w="279400" h="271779">
                  <a:moveTo>
                    <a:pt x="147085" y="141251"/>
                  </a:moveTo>
                  <a:lnTo>
                    <a:pt x="102857" y="141251"/>
                  </a:lnTo>
                  <a:lnTo>
                    <a:pt x="106540" y="142245"/>
                  </a:lnTo>
                  <a:lnTo>
                    <a:pt x="109835" y="145770"/>
                  </a:lnTo>
                  <a:lnTo>
                    <a:pt x="110620" y="158905"/>
                  </a:lnTo>
                  <a:lnTo>
                    <a:pt x="100697" y="162506"/>
                  </a:lnTo>
                  <a:lnTo>
                    <a:pt x="93836" y="165180"/>
                  </a:lnTo>
                  <a:lnTo>
                    <a:pt x="80337" y="169062"/>
                  </a:lnTo>
                  <a:lnTo>
                    <a:pt x="66573" y="170402"/>
                  </a:lnTo>
                  <a:lnTo>
                    <a:pt x="183190" y="170402"/>
                  </a:lnTo>
                  <a:lnTo>
                    <a:pt x="143565" y="160717"/>
                  </a:lnTo>
                  <a:lnTo>
                    <a:pt x="136392" y="147522"/>
                  </a:lnTo>
                  <a:lnTo>
                    <a:pt x="139131" y="144016"/>
                  </a:lnTo>
                  <a:lnTo>
                    <a:pt x="142086" y="142226"/>
                  </a:lnTo>
                  <a:lnTo>
                    <a:pt x="147085" y="141251"/>
                  </a:lnTo>
                  <a:close/>
                </a:path>
                <a:path w="279400" h="271779">
                  <a:moveTo>
                    <a:pt x="147636" y="141143"/>
                  </a:moveTo>
                  <a:lnTo>
                    <a:pt x="32952" y="141143"/>
                  </a:lnTo>
                  <a:lnTo>
                    <a:pt x="39881" y="144026"/>
                  </a:lnTo>
                  <a:lnTo>
                    <a:pt x="49597" y="147908"/>
                  </a:lnTo>
                  <a:lnTo>
                    <a:pt x="64374" y="150108"/>
                  </a:lnTo>
                  <a:lnTo>
                    <a:pt x="79270" y="148640"/>
                  </a:lnTo>
                  <a:lnTo>
                    <a:pt x="89251" y="144995"/>
                  </a:lnTo>
                  <a:lnTo>
                    <a:pt x="96415" y="141692"/>
                  </a:lnTo>
                  <a:lnTo>
                    <a:pt x="102857" y="141251"/>
                  </a:lnTo>
                  <a:lnTo>
                    <a:pt x="147085" y="141251"/>
                  </a:lnTo>
                  <a:lnTo>
                    <a:pt x="147636" y="141143"/>
                  </a:lnTo>
                  <a:close/>
                </a:path>
                <a:path w="279400" h="271779">
                  <a:moveTo>
                    <a:pt x="278626" y="140991"/>
                  </a:moveTo>
                  <a:lnTo>
                    <a:pt x="148415" y="140991"/>
                  </a:lnTo>
                  <a:lnTo>
                    <a:pt x="155934" y="144026"/>
                  </a:lnTo>
                  <a:lnTo>
                    <a:pt x="164866" y="147691"/>
                  </a:lnTo>
                  <a:lnTo>
                    <a:pt x="179653" y="150083"/>
                  </a:lnTo>
                  <a:lnTo>
                    <a:pt x="194561" y="148816"/>
                  </a:lnTo>
                  <a:lnTo>
                    <a:pt x="204617" y="145277"/>
                  </a:lnTo>
                  <a:lnTo>
                    <a:pt x="211832" y="141893"/>
                  </a:lnTo>
                  <a:lnTo>
                    <a:pt x="218213" y="141093"/>
                  </a:lnTo>
                  <a:lnTo>
                    <a:pt x="278633" y="141093"/>
                  </a:lnTo>
                  <a:close/>
                </a:path>
                <a:path w="279400" h="271779">
                  <a:moveTo>
                    <a:pt x="267083" y="93458"/>
                  </a:moveTo>
                  <a:lnTo>
                    <a:pt x="162272" y="93458"/>
                  </a:lnTo>
                  <a:lnTo>
                    <a:pt x="167424" y="100550"/>
                  </a:lnTo>
                  <a:lnTo>
                    <a:pt x="167762" y="105546"/>
                  </a:lnTo>
                  <a:lnTo>
                    <a:pt x="165224" y="109229"/>
                  </a:lnTo>
                  <a:lnTo>
                    <a:pt x="160466" y="112585"/>
                  </a:lnTo>
                  <a:lnTo>
                    <a:pt x="153546" y="113781"/>
                  </a:lnTo>
                  <a:lnTo>
                    <a:pt x="145659" y="113785"/>
                  </a:lnTo>
                  <a:lnTo>
                    <a:pt x="273859" y="113785"/>
                  </a:lnTo>
                  <a:lnTo>
                    <a:pt x="271438" y="105485"/>
                  </a:lnTo>
                  <a:lnTo>
                    <a:pt x="269376" y="99308"/>
                  </a:lnTo>
                  <a:lnTo>
                    <a:pt x="267083" y="93458"/>
                  </a:lnTo>
                  <a:close/>
                </a:path>
                <a:path w="279400" h="271779">
                  <a:moveTo>
                    <a:pt x="138001" y="113571"/>
                  </a:moveTo>
                  <a:lnTo>
                    <a:pt x="132236" y="113695"/>
                  </a:lnTo>
                  <a:lnTo>
                    <a:pt x="142426" y="113695"/>
                  </a:lnTo>
                  <a:lnTo>
                    <a:pt x="138001" y="113571"/>
                  </a:lnTo>
                  <a:close/>
                </a:path>
                <a:path w="279400" h="271779">
                  <a:moveTo>
                    <a:pt x="179212" y="63535"/>
                  </a:moveTo>
                  <a:lnTo>
                    <a:pt x="158380" y="63535"/>
                  </a:lnTo>
                  <a:lnTo>
                    <a:pt x="165026" y="67347"/>
                  </a:lnTo>
                  <a:lnTo>
                    <a:pt x="167888" y="71207"/>
                  </a:lnTo>
                  <a:lnTo>
                    <a:pt x="165945" y="81175"/>
                  </a:lnTo>
                  <a:lnTo>
                    <a:pt x="155716" y="90088"/>
                  </a:lnTo>
                  <a:lnTo>
                    <a:pt x="152833" y="93148"/>
                  </a:lnTo>
                  <a:lnTo>
                    <a:pt x="158726" y="93627"/>
                  </a:lnTo>
                  <a:lnTo>
                    <a:pt x="162272" y="93458"/>
                  </a:lnTo>
                  <a:lnTo>
                    <a:pt x="267083" y="93458"/>
                  </a:lnTo>
                  <a:lnTo>
                    <a:pt x="266852" y="92870"/>
                  </a:lnTo>
                  <a:lnTo>
                    <a:pt x="266447" y="92068"/>
                  </a:lnTo>
                  <a:lnTo>
                    <a:pt x="179407" y="92065"/>
                  </a:lnTo>
                  <a:lnTo>
                    <a:pt x="174720" y="91269"/>
                  </a:lnTo>
                  <a:lnTo>
                    <a:pt x="172338" y="86301"/>
                  </a:lnTo>
                  <a:lnTo>
                    <a:pt x="172327" y="78551"/>
                  </a:lnTo>
                  <a:lnTo>
                    <a:pt x="176612" y="68428"/>
                  </a:lnTo>
                  <a:lnTo>
                    <a:pt x="179212" y="63535"/>
                  </a:lnTo>
                  <a:close/>
                </a:path>
                <a:path w="279400" h="271779">
                  <a:moveTo>
                    <a:pt x="192710" y="92036"/>
                  </a:moveTo>
                  <a:lnTo>
                    <a:pt x="179422" y="92068"/>
                  </a:lnTo>
                  <a:lnTo>
                    <a:pt x="266447" y="92068"/>
                  </a:lnTo>
                  <a:lnTo>
                    <a:pt x="212362" y="92065"/>
                  </a:lnTo>
                  <a:lnTo>
                    <a:pt x="192710" y="92036"/>
                  </a:lnTo>
                  <a:close/>
                </a:path>
                <a:path w="279400" h="271779">
                  <a:moveTo>
                    <a:pt x="254070" y="70367"/>
                  </a:moveTo>
                  <a:lnTo>
                    <a:pt x="211549" y="70367"/>
                  </a:lnTo>
                  <a:lnTo>
                    <a:pt x="220304" y="75501"/>
                  </a:lnTo>
                  <a:lnTo>
                    <a:pt x="222752" y="81520"/>
                  </a:lnTo>
                  <a:lnTo>
                    <a:pt x="217410" y="91730"/>
                  </a:lnTo>
                  <a:lnTo>
                    <a:pt x="212362" y="92065"/>
                  </a:lnTo>
                  <a:lnTo>
                    <a:pt x="266446" y="92065"/>
                  </a:lnTo>
                  <a:lnTo>
                    <a:pt x="262664" y="84566"/>
                  </a:lnTo>
                  <a:lnTo>
                    <a:pt x="261437" y="81873"/>
                  </a:lnTo>
                  <a:lnTo>
                    <a:pt x="259779" y="79130"/>
                  </a:lnTo>
                  <a:lnTo>
                    <a:pt x="255066" y="70565"/>
                  </a:lnTo>
                  <a:lnTo>
                    <a:pt x="254070" y="70367"/>
                  </a:lnTo>
                  <a:close/>
                </a:path>
                <a:path w="279400" h="271779">
                  <a:moveTo>
                    <a:pt x="210731" y="26804"/>
                  </a:moveTo>
                  <a:lnTo>
                    <a:pt x="214395" y="32166"/>
                  </a:lnTo>
                  <a:lnTo>
                    <a:pt x="214657" y="36983"/>
                  </a:lnTo>
                  <a:lnTo>
                    <a:pt x="212411" y="42505"/>
                  </a:lnTo>
                  <a:lnTo>
                    <a:pt x="208553" y="49984"/>
                  </a:lnTo>
                  <a:lnTo>
                    <a:pt x="205015" y="57181"/>
                  </a:lnTo>
                  <a:lnTo>
                    <a:pt x="201225" y="65069"/>
                  </a:lnTo>
                  <a:lnTo>
                    <a:pt x="197984" y="71531"/>
                  </a:lnTo>
                  <a:lnTo>
                    <a:pt x="203740" y="72347"/>
                  </a:lnTo>
                  <a:lnTo>
                    <a:pt x="211549" y="70367"/>
                  </a:lnTo>
                  <a:lnTo>
                    <a:pt x="254070" y="70367"/>
                  </a:lnTo>
                  <a:lnTo>
                    <a:pt x="253586" y="70271"/>
                  </a:lnTo>
                  <a:lnTo>
                    <a:pt x="229070" y="70271"/>
                  </a:lnTo>
                  <a:lnTo>
                    <a:pt x="225848" y="65983"/>
                  </a:lnTo>
                  <a:lnTo>
                    <a:pt x="223991" y="60020"/>
                  </a:lnTo>
                  <a:lnTo>
                    <a:pt x="225680" y="53864"/>
                  </a:lnTo>
                  <a:lnTo>
                    <a:pt x="228807" y="47824"/>
                  </a:lnTo>
                  <a:lnTo>
                    <a:pt x="231259" y="42205"/>
                  </a:lnTo>
                  <a:lnTo>
                    <a:pt x="227593" y="38817"/>
                  </a:lnTo>
                  <a:lnTo>
                    <a:pt x="221635" y="33658"/>
                  </a:lnTo>
                  <a:lnTo>
                    <a:pt x="215357" y="28922"/>
                  </a:lnTo>
                  <a:lnTo>
                    <a:pt x="210731" y="26804"/>
                  </a:lnTo>
                  <a:close/>
                </a:path>
                <a:path w="279400" h="271779">
                  <a:moveTo>
                    <a:pt x="251379" y="69831"/>
                  </a:moveTo>
                  <a:lnTo>
                    <a:pt x="243225" y="70230"/>
                  </a:lnTo>
                  <a:lnTo>
                    <a:pt x="229070" y="70271"/>
                  </a:lnTo>
                  <a:lnTo>
                    <a:pt x="253586" y="70271"/>
                  </a:lnTo>
                  <a:lnTo>
                    <a:pt x="251379" y="69831"/>
                  </a:lnTo>
                  <a:close/>
                </a:path>
                <a:path w="279400" h="271779">
                  <a:moveTo>
                    <a:pt x="155034" y="63957"/>
                  </a:moveTo>
                  <a:lnTo>
                    <a:pt x="132129" y="63957"/>
                  </a:lnTo>
                  <a:lnTo>
                    <a:pt x="140250" y="64046"/>
                  </a:lnTo>
                  <a:lnTo>
                    <a:pt x="147657" y="64290"/>
                  </a:lnTo>
                  <a:lnTo>
                    <a:pt x="152401" y="64290"/>
                  </a:lnTo>
                  <a:lnTo>
                    <a:pt x="155034" y="63957"/>
                  </a:lnTo>
                  <a:close/>
                </a:path>
                <a:path w="279400" h="271779">
                  <a:moveTo>
                    <a:pt x="180550" y="45066"/>
                  </a:moveTo>
                  <a:lnTo>
                    <a:pt x="173115" y="46542"/>
                  </a:lnTo>
                  <a:lnTo>
                    <a:pt x="187495" y="46542"/>
                  </a:lnTo>
                  <a:lnTo>
                    <a:pt x="188152" y="45113"/>
                  </a:lnTo>
                  <a:lnTo>
                    <a:pt x="180550" y="45066"/>
                  </a:lnTo>
                  <a:close/>
                </a:path>
                <a:path w="279400" h="271779">
                  <a:moveTo>
                    <a:pt x="210156" y="24967"/>
                  </a:moveTo>
                  <a:lnTo>
                    <a:pt x="210535" y="26178"/>
                  </a:lnTo>
                  <a:lnTo>
                    <a:pt x="211153" y="26894"/>
                  </a:lnTo>
                  <a:lnTo>
                    <a:pt x="210156" y="24967"/>
                  </a:lnTo>
                  <a:close/>
                </a:path>
                <a:path w="279400" h="271779">
                  <a:moveTo>
                    <a:pt x="208317" y="23607"/>
                  </a:moveTo>
                  <a:lnTo>
                    <a:pt x="205464" y="23607"/>
                  </a:lnTo>
                  <a:lnTo>
                    <a:pt x="210731" y="26804"/>
                  </a:lnTo>
                  <a:lnTo>
                    <a:pt x="210535" y="26178"/>
                  </a:lnTo>
                  <a:lnTo>
                    <a:pt x="208317" y="23607"/>
                  </a:lnTo>
                  <a:close/>
                </a:path>
                <a:path w="279400" h="271779">
                  <a:moveTo>
                    <a:pt x="205022" y="23672"/>
                  </a:moveTo>
                  <a:lnTo>
                    <a:pt x="174137" y="23672"/>
                  </a:lnTo>
                  <a:lnTo>
                    <a:pt x="184779" y="24824"/>
                  </a:lnTo>
                  <a:lnTo>
                    <a:pt x="197160" y="24824"/>
                  </a:lnTo>
                  <a:lnTo>
                    <a:pt x="205022" y="23672"/>
                  </a:lnTo>
                  <a:close/>
                </a:path>
              </a:pathLst>
            </a:custGeom>
            <a:solidFill>
              <a:srgbClr val="FFD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09458" y="8166360"/>
              <a:ext cx="288925" cy="267335"/>
            </a:xfrm>
            <a:custGeom>
              <a:avLst/>
              <a:gdLst/>
              <a:ahLst/>
              <a:cxnLst/>
              <a:rect l="l" t="t" r="r" b="b"/>
              <a:pathLst>
                <a:path w="288925" h="267334">
                  <a:moveTo>
                    <a:pt x="48272" y="0"/>
                  </a:moveTo>
                  <a:lnTo>
                    <a:pt x="44752" y="2458"/>
                  </a:lnTo>
                  <a:lnTo>
                    <a:pt x="40549" y="8041"/>
                  </a:lnTo>
                  <a:lnTo>
                    <a:pt x="37868" y="10739"/>
                  </a:lnTo>
                  <a:lnTo>
                    <a:pt x="12927" y="49758"/>
                  </a:lnTo>
                  <a:lnTo>
                    <a:pt x="1588" y="89828"/>
                  </a:lnTo>
                  <a:lnTo>
                    <a:pt x="0" y="104590"/>
                  </a:lnTo>
                  <a:lnTo>
                    <a:pt x="0" y="122309"/>
                  </a:lnTo>
                  <a:lnTo>
                    <a:pt x="15378" y="179642"/>
                  </a:lnTo>
                  <a:lnTo>
                    <a:pt x="40811" y="217382"/>
                  </a:lnTo>
                  <a:lnTo>
                    <a:pt x="79157" y="247267"/>
                  </a:lnTo>
                  <a:lnTo>
                    <a:pt x="123931" y="263860"/>
                  </a:lnTo>
                  <a:lnTo>
                    <a:pt x="147308" y="266738"/>
                  </a:lnTo>
                  <a:lnTo>
                    <a:pt x="161344" y="266738"/>
                  </a:lnTo>
                  <a:lnTo>
                    <a:pt x="203160" y="258947"/>
                  </a:lnTo>
                  <a:lnTo>
                    <a:pt x="242463" y="239468"/>
                  </a:lnTo>
                  <a:lnTo>
                    <a:pt x="282009" y="199896"/>
                  </a:lnTo>
                  <a:lnTo>
                    <a:pt x="288436" y="189157"/>
                  </a:lnTo>
                  <a:lnTo>
                    <a:pt x="286095" y="190505"/>
                  </a:lnTo>
                  <a:lnTo>
                    <a:pt x="285887" y="191091"/>
                  </a:lnTo>
                  <a:lnTo>
                    <a:pt x="283632" y="193132"/>
                  </a:lnTo>
                  <a:lnTo>
                    <a:pt x="263754" y="207593"/>
                  </a:lnTo>
                  <a:lnTo>
                    <a:pt x="240646" y="218696"/>
                  </a:lnTo>
                  <a:lnTo>
                    <a:pt x="215944" y="226087"/>
                  </a:lnTo>
                  <a:lnTo>
                    <a:pt x="191286" y="229412"/>
                  </a:lnTo>
                  <a:lnTo>
                    <a:pt x="168659" y="228920"/>
                  </a:lnTo>
                  <a:lnTo>
                    <a:pt x="127472" y="218774"/>
                  </a:lnTo>
                  <a:lnTo>
                    <a:pt x="87725" y="195919"/>
                  </a:lnTo>
                  <a:lnTo>
                    <a:pt x="55694" y="161614"/>
                  </a:lnTo>
                  <a:lnTo>
                    <a:pt x="35874" y="118681"/>
                  </a:lnTo>
                  <a:lnTo>
                    <a:pt x="29683" y="71109"/>
                  </a:lnTo>
                  <a:lnTo>
                    <a:pt x="38541" y="22889"/>
                  </a:lnTo>
                  <a:lnTo>
                    <a:pt x="46151" y="5125"/>
                  </a:lnTo>
                  <a:lnTo>
                    <a:pt x="47127" y="3229"/>
                  </a:lnTo>
                  <a:lnTo>
                    <a:pt x="48718" y="1202"/>
                  </a:lnTo>
                  <a:lnTo>
                    <a:pt x="48272" y="0"/>
                  </a:lnTo>
                  <a:close/>
                </a:path>
              </a:pathLst>
            </a:custGeom>
            <a:solidFill>
              <a:srgbClr val="FFB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56396" y="8126964"/>
              <a:ext cx="156599" cy="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59868" y="8265175"/>
              <a:ext cx="205740" cy="102870"/>
            </a:xfrm>
            <a:custGeom>
              <a:avLst/>
              <a:gdLst/>
              <a:ahLst/>
              <a:cxnLst/>
              <a:rect l="l" t="t" r="r" b="b"/>
              <a:pathLst>
                <a:path w="205739" h="102870">
                  <a:moveTo>
                    <a:pt x="89954" y="17919"/>
                  </a:moveTo>
                  <a:lnTo>
                    <a:pt x="89166" y="4775"/>
                  </a:lnTo>
                  <a:lnTo>
                    <a:pt x="85877" y="1257"/>
                  </a:lnTo>
                  <a:lnTo>
                    <a:pt x="82194" y="266"/>
                  </a:lnTo>
                  <a:lnTo>
                    <a:pt x="75742" y="698"/>
                  </a:lnTo>
                  <a:lnTo>
                    <a:pt x="68580" y="4000"/>
                  </a:lnTo>
                  <a:lnTo>
                    <a:pt x="58597" y="7658"/>
                  </a:lnTo>
                  <a:lnTo>
                    <a:pt x="43713" y="9118"/>
                  </a:lnTo>
                  <a:lnTo>
                    <a:pt x="28930" y="6921"/>
                  </a:lnTo>
                  <a:lnTo>
                    <a:pt x="12280" y="152"/>
                  </a:lnTo>
                  <a:lnTo>
                    <a:pt x="5867" y="952"/>
                  </a:lnTo>
                  <a:lnTo>
                    <a:pt x="2628" y="2603"/>
                  </a:lnTo>
                  <a:lnTo>
                    <a:pt x="0" y="6007"/>
                  </a:lnTo>
                  <a:lnTo>
                    <a:pt x="1016" y="18732"/>
                  </a:lnTo>
                  <a:lnTo>
                    <a:pt x="18503" y="24777"/>
                  </a:lnTo>
                  <a:lnTo>
                    <a:pt x="32105" y="28295"/>
                  </a:lnTo>
                  <a:lnTo>
                    <a:pt x="45910" y="29413"/>
                  </a:lnTo>
                  <a:lnTo>
                    <a:pt x="59664" y="28079"/>
                  </a:lnTo>
                  <a:lnTo>
                    <a:pt x="73164" y="24193"/>
                  </a:lnTo>
                  <a:lnTo>
                    <a:pt x="89954" y="17919"/>
                  </a:lnTo>
                  <a:close/>
                </a:path>
                <a:path w="205739" h="102870">
                  <a:moveTo>
                    <a:pt x="126619" y="88595"/>
                  </a:moveTo>
                  <a:lnTo>
                    <a:pt x="121348" y="80670"/>
                  </a:lnTo>
                  <a:lnTo>
                    <a:pt x="112737" y="79146"/>
                  </a:lnTo>
                  <a:lnTo>
                    <a:pt x="105130" y="83477"/>
                  </a:lnTo>
                  <a:lnTo>
                    <a:pt x="102882" y="93103"/>
                  </a:lnTo>
                  <a:lnTo>
                    <a:pt x="108026" y="101104"/>
                  </a:lnTo>
                  <a:lnTo>
                    <a:pt x="116801" y="102666"/>
                  </a:lnTo>
                  <a:lnTo>
                    <a:pt x="124561" y="98323"/>
                  </a:lnTo>
                  <a:lnTo>
                    <a:pt x="126619" y="88595"/>
                  </a:lnTo>
                  <a:close/>
                </a:path>
                <a:path w="205739" h="102870">
                  <a:moveTo>
                    <a:pt x="205359" y="8712"/>
                  </a:moveTo>
                  <a:lnTo>
                    <a:pt x="204876" y="4445"/>
                  </a:lnTo>
                  <a:lnTo>
                    <a:pt x="201561" y="889"/>
                  </a:lnTo>
                  <a:lnTo>
                    <a:pt x="197548" y="101"/>
                  </a:lnTo>
                  <a:lnTo>
                    <a:pt x="191160" y="901"/>
                  </a:lnTo>
                  <a:lnTo>
                    <a:pt x="183946" y="4292"/>
                  </a:lnTo>
                  <a:lnTo>
                    <a:pt x="173888" y="7823"/>
                  </a:lnTo>
                  <a:lnTo>
                    <a:pt x="158991" y="9093"/>
                  </a:lnTo>
                  <a:lnTo>
                    <a:pt x="144195" y="6705"/>
                  </a:lnTo>
                  <a:lnTo>
                    <a:pt x="127749" y="0"/>
                  </a:lnTo>
                  <a:lnTo>
                    <a:pt x="121424" y="1231"/>
                  </a:lnTo>
                  <a:lnTo>
                    <a:pt x="118465" y="3022"/>
                  </a:lnTo>
                  <a:lnTo>
                    <a:pt x="115722" y="6527"/>
                  </a:lnTo>
                  <a:lnTo>
                    <a:pt x="116459" y="11645"/>
                  </a:lnTo>
                  <a:lnTo>
                    <a:pt x="122897" y="19723"/>
                  </a:lnTo>
                  <a:lnTo>
                    <a:pt x="136118" y="25298"/>
                  </a:lnTo>
                  <a:lnTo>
                    <a:pt x="151041" y="28473"/>
                  </a:lnTo>
                  <a:lnTo>
                    <a:pt x="162598" y="29413"/>
                  </a:lnTo>
                  <a:lnTo>
                    <a:pt x="174117" y="28181"/>
                  </a:lnTo>
                  <a:lnTo>
                    <a:pt x="188683" y="24511"/>
                  </a:lnTo>
                  <a:lnTo>
                    <a:pt x="200901" y="18122"/>
                  </a:lnTo>
                  <a:lnTo>
                    <a:pt x="205359" y="8712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39207" y="7821096"/>
              <a:ext cx="231493" cy="263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30585" y="5451340"/>
              <a:ext cx="311409" cy="628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58923" y="5167647"/>
              <a:ext cx="275114" cy="2476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08701" y="6870630"/>
              <a:ext cx="296545" cy="296545"/>
            </a:xfrm>
            <a:custGeom>
              <a:avLst/>
              <a:gdLst/>
              <a:ahLst/>
              <a:cxnLst/>
              <a:rect l="l" t="t" r="r" b="b"/>
              <a:pathLst>
                <a:path w="296545" h="296545">
                  <a:moveTo>
                    <a:pt x="167759" y="0"/>
                  </a:moveTo>
                  <a:lnTo>
                    <a:pt x="117428" y="1489"/>
                  </a:lnTo>
                  <a:lnTo>
                    <a:pt x="73520" y="18355"/>
                  </a:lnTo>
                  <a:lnTo>
                    <a:pt x="38002" y="47311"/>
                  </a:lnTo>
                  <a:lnTo>
                    <a:pt x="12840" y="85070"/>
                  </a:lnTo>
                  <a:lnTo>
                    <a:pt x="0" y="128343"/>
                  </a:lnTo>
                  <a:lnTo>
                    <a:pt x="1593" y="178763"/>
                  </a:lnTo>
                  <a:lnTo>
                    <a:pt x="18463" y="222635"/>
                  </a:lnTo>
                  <a:lnTo>
                    <a:pt x="47396" y="258068"/>
                  </a:lnTo>
                  <a:lnTo>
                    <a:pt x="85180" y="283172"/>
                  </a:lnTo>
                  <a:lnTo>
                    <a:pt x="128602" y="296056"/>
                  </a:lnTo>
                  <a:lnTo>
                    <a:pt x="178719" y="294401"/>
                  </a:lnTo>
                  <a:lnTo>
                    <a:pt x="222767" y="277378"/>
                  </a:lnTo>
                  <a:lnTo>
                    <a:pt x="243223" y="260729"/>
                  </a:lnTo>
                  <a:lnTo>
                    <a:pt x="135662" y="260729"/>
                  </a:lnTo>
                  <a:lnTo>
                    <a:pt x="94635" y="247690"/>
                  </a:lnTo>
                  <a:lnTo>
                    <a:pt x="60997" y="220492"/>
                  </a:lnTo>
                  <a:lnTo>
                    <a:pt x="39614" y="182086"/>
                  </a:lnTo>
                  <a:lnTo>
                    <a:pt x="35351" y="135423"/>
                  </a:lnTo>
                  <a:lnTo>
                    <a:pt x="49433" y="92154"/>
                  </a:lnTo>
                  <a:lnTo>
                    <a:pt x="77514" y="59379"/>
                  </a:lnTo>
                  <a:lnTo>
                    <a:pt x="115339" y="39613"/>
                  </a:lnTo>
                  <a:lnTo>
                    <a:pt x="158655" y="35369"/>
                  </a:lnTo>
                  <a:lnTo>
                    <a:pt x="245059" y="35369"/>
                  </a:lnTo>
                  <a:lnTo>
                    <a:pt x="211342" y="12918"/>
                  </a:lnTo>
                  <a:lnTo>
                    <a:pt x="167759" y="0"/>
                  </a:lnTo>
                  <a:close/>
                </a:path>
                <a:path w="296545" h="296545">
                  <a:moveTo>
                    <a:pt x="245059" y="35369"/>
                  </a:moveTo>
                  <a:lnTo>
                    <a:pt x="158655" y="35369"/>
                  </a:lnTo>
                  <a:lnTo>
                    <a:pt x="203208" y="49164"/>
                  </a:lnTo>
                  <a:lnTo>
                    <a:pt x="228357" y="68150"/>
                  </a:lnTo>
                  <a:lnTo>
                    <a:pt x="247789" y="94284"/>
                  </a:lnTo>
                  <a:lnTo>
                    <a:pt x="259333" y="125573"/>
                  </a:lnTo>
                  <a:lnTo>
                    <a:pt x="260819" y="160026"/>
                  </a:lnTo>
                  <a:lnTo>
                    <a:pt x="247063" y="202683"/>
                  </a:lnTo>
                  <a:lnTo>
                    <a:pt x="219253" y="236138"/>
                  </a:lnTo>
                  <a:lnTo>
                    <a:pt x="180938" y="256713"/>
                  </a:lnTo>
                  <a:lnTo>
                    <a:pt x="135662" y="260729"/>
                  </a:lnTo>
                  <a:lnTo>
                    <a:pt x="243223" y="260729"/>
                  </a:lnTo>
                  <a:lnTo>
                    <a:pt x="258511" y="248286"/>
                  </a:lnTo>
                  <a:lnTo>
                    <a:pt x="283715" y="210424"/>
                  </a:lnTo>
                  <a:lnTo>
                    <a:pt x="296142" y="167090"/>
                  </a:lnTo>
                  <a:lnTo>
                    <a:pt x="294095" y="116765"/>
                  </a:lnTo>
                  <a:lnTo>
                    <a:pt x="277372" y="73097"/>
                  </a:lnTo>
                  <a:lnTo>
                    <a:pt x="248834" y="37883"/>
                  </a:lnTo>
                  <a:lnTo>
                    <a:pt x="245059" y="353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54184" y="6955481"/>
              <a:ext cx="203032" cy="829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26346" y="6124958"/>
              <a:ext cx="290846" cy="2908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24015" y="6121841"/>
              <a:ext cx="295275" cy="300355"/>
            </a:xfrm>
            <a:custGeom>
              <a:avLst/>
              <a:gdLst/>
              <a:ahLst/>
              <a:cxnLst/>
              <a:rect l="l" t="t" r="r" b="b"/>
              <a:pathLst>
                <a:path w="295275" h="300354">
                  <a:moveTo>
                    <a:pt x="38102" y="0"/>
                  </a:moveTo>
                  <a:lnTo>
                    <a:pt x="256766" y="0"/>
                  </a:lnTo>
                  <a:lnTo>
                    <a:pt x="271560" y="3005"/>
                  </a:lnTo>
                  <a:lnTo>
                    <a:pt x="283674" y="11190"/>
                  </a:lnTo>
                  <a:lnTo>
                    <a:pt x="291859" y="23304"/>
                  </a:lnTo>
                  <a:lnTo>
                    <a:pt x="294866" y="38098"/>
                  </a:lnTo>
                  <a:lnTo>
                    <a:pt x="294866" y="262213"/>
                  </a:lnTo>
                  <a:lnTo>
                    <a:pt x="291859" y="277006"/>
                  </a:lnTo>
                  <a:lnTo>
                    <a:pt x="283674" y="289120"/>
                  </a:lnTo>
                  <a:lnTo>
                    <a:pt x="271560" y="297305"/>
                  </a:lnTo>
                  <a:lnTo>
                    <a:pt x="256766" y="300311"/>
                  </a:lnTo>
                  <a:lnTo>
                    <a:pt x="38102" y="300311"/>
                  </a:lnTo>
                  <a:lnTo>
                    <a:pt x="23307" y="297305"/>
                  </a:lnTo>
                  <a:lnTo>
                    <a:pt x="11191" y="289120"/>
                  </a:lnTo>
                  <a:lnTo>
                    <a:pt x="3006" y="277006"/>
                  </a:lnTo>
                  <a:lnTo>
                    <a:pt x="0" y="262213"/>
                  </a:lnTo>
                  <a:lnTo>
                    <a:pt x="0" y="38098"/>
                  </a:lnTo>
                  <a:lnTo>
                    <a:pt x="3006" y="23304"/>
                  </a:lnTo>
                  <a:lnTo>
                    <a:pt x="11191" y="11190"/>
                  </a:lnTo>
                  <a:lnTo>
                    <a:pt x="23307" y="3005"/>
                  </a:lnTo>
                  <a:lnTo>
                    <a:pt x="38102" y="0"/>
                  </a:lnTo>
                  <a:close/>
                </a:path>
              </a:pathLst>
            </a:custGeom>
            <a:ln w="17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80337" y="7257064"/>
              <a:ext cx="197337" cy="1996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32039" y="7210565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60" h="289559">
                  <a:moveTo>
                    <a:pt x="144604" y="0"/>
                  </a:moveTo>
                  <a:lnTo>
                    <a:pt x="190310" y="7371"/>
                  </a:lnTo>
                  <a:lnTo>
                    <a:pt x="230005" y="27899"/>
                  </a:lnTo>
                  <a:lnTo>
                    <a:pt x="261308" y="59201"/>
                  </a:lnTo>
                  <a:lnTo>
                    <a:pt x="281837" y="98897"/>
                  </a:lnTo>
                  <a:lnTo>
                    <a:pt x="289209" y="144604"/>
                  </a:lnTo>
                  <a:lnTo>
                    <a:pt x="281837" y="190310"/>
                  </a:lnTo>
                  <a:lnTo>
                    <a:pt x="261308" y="230004"/>
                  </a:lnTo>
                  <a:lnTo>
                    <a:pt x="230005" y="261306"/>
                  </a:lnTo>
                  <a:lnTo>
                    <a:pt x="190310" y="281833"/>
                  </a:lnTo>
                  <a:lnTo>
                    <a:pt x="144604" y="289205"/>
                  </a:lnTo>
                  <a:lnTo>
                    <a:pt x="98898" y="281833"/>
                  </a:lnTo>
                  <a:lnTo>
                    <a:pt x="59203" y="261306"/>
                  </a:lnTo>
                  <a:lnTo>
                    <a:pt x="27900" y="230004"/>
                  </a:lnTo>
                  <a:lnTo>
                    <a:pt x="7372" y="190310"/>
                  </a:lnTo>
                  <a:lnTo>
                    <a:pt x="0" y="144604"/>
                  </a:lnTo>
                  <a:lnTo>
                    <a:pt x="7372" y="98897"/>
                  </a:lnTo>
                  <a:lnTo>
                    <a:pt x="27900" y="59201"/>
                  </a:lnTo>
                  <a:lnTo>
                    <a:pt x="59203" y="27899"/>
                  </a:lnTo>
                  <a:lnTo>
                    <a:pt x="98898" y="7371"/>
                  </a:lnTo>
                  <a:lnTo>
                    <a:pt x="144604" y="0"/>
                  </a:lnTo>
                  <a:close/>
                </a:path>
              </a:pathLst>
            </a:custGeom>
            <a:ln w="35999">
              <a:solidFill>
                <a:srgbClr val="3F2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64779" y="4997484"/>
              <a:ext cx="4772025" cy="3529329"/>
            </a:xfrm>
            <a:custGeom>
              <a:avLst/>
              <a:gdLst/>
              <a:ahLst/>
              <a:cxnLst/>
              <a:rect l="l" t="t" r="r" b="b"/>
              <a:pathLst>
                <a:path w="4772025" h="3529329">
                  <a:moveTo>
                    <a:pt x="503320" y="0"/>
                  </a:moveTo>
                  <a:lnTo>
                    <a:pt x="4268081" y="0"/>
                  </a:lnTo>
                  <a:lnTo>
                    <a:pt x="4316375" y="2315"/>
                  </a:lnTo>
                  <a:lnTo>
                    <a:pt x="4363408" y="9117"/>
                  </a:lnTo>
                  <a:lnTo>
                    <a:pt x="4408967" y="20191"/>
                  </a:lnTo>
                  <a:lnTo>
                    <a:pt x="4452834" y="35323"/>
                  </a:lnTo>
                  <a:lnTo>
                    <a:pt x="4494797" y="54296"/>
                  </a:lnTo>
                  <a:lnTo>
                    <a:pt x="4534638" y="76895"/>
                  </a:lnTo>
                  <a:lnTo>
                    <a:pt x="4572144" y="102906"/>
                  </a:lnTo>
                  <a:lnTo>
                    <a:pt x="4607098" y="132113"/>
                  </a:lnTo>
                  <a:lnTo>
                    <a:pt x="4639287" y="164302"/>
                  </a:lnTo>
                  <a:lnTo>
                    <a:pt x="4668494" y="199257"/>
                  </a:lnTo>
                  <a:lnTo>
                    <a:pt x="4694505" y="236762"/>
                  </a:lnTo>
                  <a:lnTo>
                    <a:pt x="4717105" y="276604"/>
                  </a:lnTo>
                  <a:lnTo>
                    <a:pt x="4736078" y="318566"/>
                  </a:lnTo>
                  <a:lnTo>
                    <a:pt x="4751209" y="362434"/>
                  </a:lnTo>
                  <a:lnTo>
                    <a:pt x="4762283" y="407992"/>
                  </a:lnTo>
                  <a:lnTo>
                    <a:pt x="4769086" y="455026"/>
                  </a:lnTo>
                  <a:lnTo>
                    <a:pt x="4771401" y="503320"/>
                  </a:lnTo>
                  <a:lnTo>
                    <a:pt x="4771401" y="3025692"/>
                  </a:lnTo>
                  <a:lnTo>
                    <a:pt x="4769086" y="3073986"/>
                  </a:lnTo>
                  <a:lnTo>
                    <a:pt x="4762283" y="3121019"/>
                  </a:lnTo>
                  <a:lnTo>
                    <a:pt x="4751209" y="3166578"/>
                  </a:lnTo>
                  <a:lnTo>
                    <a:pt x="4736078" y="3210445"/>
                  </a:lnTo>
                  <a:lnTo>
                    <a:pt x="4717105" y="3252408"/>
                  </a:lnTo>
                  <a:lnTo>
                    <a:pt x="4694505" y="3292249"/>
                  </a:lnTo>
                  <a:lnTo>
                    <a:pt x="4668494" y="3329754"/>
                  </a:lnTo>
                  <a:lnTo>
                    <a:pt x="4639287" y="3364709"/>
                  </a:lnTo>
                  <a:lnTo>
                    <a:pt x="4607098" y="3396897"/>
                  </a:lnTo>
                  <a:lnTo>
                    <a:pt x="4572144" y="3426105"/>
                  </a:lnTo>
                  <a:lnTo>
                    <a:pt x="4534638" y="3452116"/>
                  </a:lnTo>
                  <a:lnTo>
                    <a:pt x="4494797" y="3474715"/>
                  </a:lnTo>
                  <a:lnTo>
                    <a:pt x="4452834" y="3493688"/>
                  </a:lnTo>
                  <a:lnTo>
                    <a:pt x="4408967" y="3508819"/>
                  </a:lnTo>
                  <a:lnTo>
                    <a:pt x="4363408" y="3519893"/>
                  </a:lnTo>
                  <a:lnTo>
                    <a:pt x="4316375" y="3526695"/>
                  </a:lnTo>
                  <a:lnTo>
                    <a:pt x="4268081" y="3529011"/>
                  </a:lnTo>
                  <a:lnTo>
                    <a:pt x="503320" y="3529011"/>
                  </a:lnTo>
                  <a:lnTo>
                    <a:pt x="455026" y="3526695"/>
                  </a:lnTo>
                  <a:lnTo>
                    <a:pt x="407992" y="3519893"/>
                  </a:lnTo>
                  <a:lnTo>
                    <a:pt x="362434" y="3508819"/>
                  </a:lnTo>
                  <a:lnTo>
                    <a:pt x="318566" y="3493688"/>
                  </a:lnTo>
                  <a:lnTo>
                    <a:pt x="276604" y="3474715"/>
                  </a:lnTo>
                  <a:lnTo>
                    <a:pt x="236762" y="3452116"/>
                  </a:lnTo>
                  <a:lnTo>
                    <a:pt x="199257" y="3426105"/>
                  </a:lnTo>
                  <a:lnTo>
                    <a:pt x="164302" y="3396897"/>
                  </a:lnTo>
                  <a:lnTo>
                    <a:pt x="132113" y="3364709"/>
                  </a:lnTo>
                  <a:lnTo>
                    <a:pt x="102906" y="3329754"/>
                  </a:lnTo>
                  <a:lnTo>
                    <a:pt x="76895" y="3292249"/>
                  </a:lnTo>
                  <a:lnTo>
                    <a:pt x="54296" y="3252408"/>
                  </a:lnTo>
                  <a:lnTo>
                    <a:pt x="35323" y="3210445"/>
                  </a:lnTo>
                  <a:lnTo>
                    <a:pt x="20191" y="3166578"/>
                  </a:lnTo>
                  <a:lnTo>
                    <a:pt x="9117" y="3121019"/>
                  </a:lnTo>
                  <a:lnTo>
                    <a:pt x="2315" y="3073986"/>
                  </a:lnTo>
                  <a:lnTo>
                    <a:pt x="0" y="3025692"/>
                  </a:lnTo>
                  <a:lnTo>
                    <a:pt x="0" y="503320"/>
                  </a:lnTo>
                  <a:lnTo>
                    <a:pt x="2315" y="455026"/>
                  </a:lnTo>
                  <a:lnTo>
                    <a:pt x="9117" y="407992"/>
                  </a:lnTo>
                  <a:lnTo>
                    <a:pt x="20191" y="362434"/>
                  </a:lnTo>
                  <a:lnTo>
                    <a:pt x="35323" y="318566"/>
                  </a:lnTo>
                  <a:lnTo>
                    <a:pt x="54296" y="276604"/>
                  </a:lnTo>
                  <a:lnTo>
                    <a:pt x="76895" y="236762"/>
                  </a:lnTo>
                  <a:lnTo>
                    <a:pt x="102906" y="199257"/>
                  </a:lnTo>
                  <a:lnTo>
                    <a:pt x="132113" y="164302"/>
                  </a:lnTo>
                  <a:lnTo>
                    <a:pt x="164302" y="132113"/>
                  </a:lnTo>
                  <a:lnTo>
                    <a:pt x="199257" y="102906"/>
                  </a:lnTo>
                  <a:lnTo>
                    <a:pt x="236762" y="76895"/>
                  </a:lnTo>
                  <a:lnTo>
                    <a:pt x="276604" y="54296"/>
                  </a:lnTo>
                  <a:lnTo>
                    <a:pt x="318566" y="35323"/>
                  </a:lnTo>
                  <a:lnTo>
                    <a:pt x="362434" y="20191"/>
                  </a:lnTo>
                  <a:lnTo>
                    <a:pt x="407992" y="9117"/>
                  </a:lnTo>
                  <a:lnTo>
                    <a:pt x="455026" y="2315"/>
                  </a:lnTo>
                  <a:lnTo>
                    <a:pt x="503320" y="0"/>
                  </a:lnTo>
                  <a:close/>
                </a:path>
              </a:pathLst>
            </a:custGeom>
            <a:ln w="72000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980223" y="7305846"/>
            <a:ext cx="3966781" cy="109344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 </a:t>
            </a:r>
            <a:r>
              <a:rPr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200" spc="-5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200" spc="-8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експлуатація </a:t>
            </a:r>
            <a:r>
              <a:rPr sz="1200" spc="-8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технічно </a:t>
            </a:r>
            <a:r>
              <a:rPr sz="1200" spc="-8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несправних транспортних </a:t>
            </a:r>
            <a:r>
              <a:rPr sz="1200" spc="-7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засобів;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9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spc="-5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spc="-90" dirty="0" err="1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1200" spc="-9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8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</a:t>
            </a:r>
            <a:r>
              <a:rPr lang="ru-RU" sz="1200" spc="-80" dirty="0" err="1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проїзду</a:t>
            </a:r>
            <a:r>
              <a:rPr lang="ru-RU" sz="1200" spc="-8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80" dirty="0" err="1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залізничних</a:t>
            </a:r>
            <a:r>
              <a:rPr lang="ru-RU" sz="1200" spc="-8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75" dirty="0" err="1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переїздів</a:t>
            </a:r>
            <a:r>
              <a:rPr lang="ru-RU" sz="1200" spc="-7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uk-UA" sz="1200" spc="-9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200" spc="-5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200" spc="-8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керування </a:t>
            </a:r>
            <a:r>
              <a:rPr sz="1200" spc="-8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1200" spc="-9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нетверезому</a:t>
            </a:r>
            <a:r>
              <a:rPr sz="1200" spc="8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стані;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44500">
              <a:lnSpc>
                <a:spcPct val="189000"/>
              </a:lnSpc>
            </a:pPr>
            <a:r>
              <a:rPr lang="ru-RU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 </a:t>
            </a:r>
            <a:r>
              <a:rPr lang="ru-RU" sz="1200" spc="-90" dirty="0" smtClean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spc="-5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spc="-8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 за</a:t>
            </a:r>
            <a:r>
              <a:rPr lang="ru-RU" sz="1200" spc="40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85" dirty="0" err="1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кермом</a:t>
            </a:r>
            <a:r>
              <a:rPr lang="ru-RU" sz="1200" spc="-85" dirty="0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4571" y="8719796"/>
            <a:ext cx="446976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solidFill>
                  <a:srgbClr val="4E4E4D"/>
                </a:solidFill>
                <a:latin typeface="Arial"/>
                <a:cs typeface="Arial"/>
              </a:rPr>
              <a:t>Аналіз аварійності </a:t>
            </a:r>
            <a:r>
              <a:rPr sz="1500" b="1" spc="-10" dirty="0">
                <a:solidFill>
                  <a:srgbClr val="4E4E4D"/>
                </a:solidFill>
                <a:latin typeface="Arial"/>
                <a:cs typeface="Arial"/>
              </a:rPr>
              <a:t>за </a:t>
            </a:r>
            <a:r>
              <a:rPr sz="1500" b="1" spc="5" dirty="0">
                <a:solidFill>
                  <a:srgbClr val="4E4E4D"/>
                </a:solidFill>
                <a:latin typeface="Arial"/>
                <a:cs typeface="Arial"/>
              </a:rPr>
              <a:t>видами</a:t>
            </a:r>
            <a:r>
              <a:rPr sz="1500" b="1" dirty="0">
                <a:solidFill>
                  <a:srgbClr val="4E4E4D"/>
                </a:solidFill>
                <a:latin typeface="Arial"/>
                <a:cs typeface="Arial"/>
              </a:rPr>
              <a:t> ДТП:</a:t>
            </a:r>
            <a:endParaRPr sz="1500" dirty="0">
              <a:latin typeface="Arial"/>
              <a:cs typeface="Arial"/>
            </a:endParaRPr>
          </a:p>
          <a:p>
            <a:pPr marL="2392045">
              <a:lnSpc>
                <a:spcPct val="100000"/>
              </a:lnSpc>
              <a:spcBef>
                <a:spcPts val="1770"/>
              </a:spcBef>
            </a:pP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47,8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попутні</a:t>
            </a:r>
            <a:r>
              <a:rPr sz="1400" spc="-4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зіткнення;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1502419" y="2054934"/>
            <a:ext cx="750706" cy="674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1348002" y="2000797"/>
            <a:ext cx="3594100" cy="63318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102360" marR="74930" indent="-113664">
              <a:lnSpc>
                <a:spcPct val="95700"/>
              </a:lnSpc>
              <a:spcBef>
                <a:spcPts val="5"/>
              </a:spcBef>
            </a:pPr>
            <a:r>
              <a:rPr lang="uk-UA" sz="1600" b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 78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9 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600" b="1" spc="5" dirty="0">
                <a:solidFill>
                  <a:srgbClr val="151616"/>
                </a:solidFill>
                <a:latin typeface="Arial"/>
                <a:cs typeface="Arial"/>
              </a:rPr>
              <a:t>ДТП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виключно  пошкодження </a:t>
            </a:r>
            <a:r>
              <a:rPr sz="1050" dirty="0">
                <a:solidFill>
                  <a:srgbClr val="151616"/>
                </a:solidFill>
                <a:latin typeface="Arial"/>
                <a:cs typeface="Arial"/>
              </a:rPr>
              <a:t>авто, </a:t>
            </a:r>
            <a:r>
              <a:rPr sz="1050" spc="-5" dirty="0">
                <a:solidFill>
                  <a:srgbClr val="151616"/>
                </a:solidFill>
                <a:latin typeface="Arial"/>
                <a:cs typeface="Arial"/>
              </a:rPr>
              <a:t>без</a:t>
            </a:r>
            <a:r>
              <a:rPr sz="105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постраждалих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2943012" y="2861157"/>
            <a:ext cx="191170" cy="4268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1330627" y="1545952"/>
            <a:ext cx="1223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E4E4D"/>
                </a:solidFill>
                <a:latin typeface="Arial"/>
                <a:cs typeface="Arial"/>
              </a:rPr>
              <a:t>встановлено: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222871" y="2829027"/>
            <a:ext cx="1502410" cy="4705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від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1 до 10</a:t>
            </a:r>
            <a:r>
              <a:rPr sz="105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endParaRPr sz="1050">
              <a:latin typeface="Arial"/>
              <a:cs typeface="Arial"/>
            </a:endParaRPr>
          </a:p>
          <a:p>
            <a:pPr marR="138430" algn="ctr">
              <a:lnSpc>
                <a:spcPts val="700"/>
              </a:lnSpc>
              <a:spcBef>
                <a:spcPts val="120"/>
              </a:spcBef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та/або</a:t>
            </a:r>
            <a:endParaRPr sz="600">
              <a:latin typeface="Arial"/>
              <a:cs typeface="Arial"/>
            </a:endParaRPr>
          </a:p>
          <a:p>
            <a:pPr>
              <a:lnSpc>
                <a:spcPts val="1240"/>
              </a:lnSpc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від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1 до 3 осіб</a:t>
            </a:r>
            <a:r>
              <a:rPr sz="105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загинули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2334586" y="3337859"/>
            <a:ext cx="2607310" cy="535940"/>
            <a:chOff x="12334586" y="3337859"/>
            <a:chExt cx="2607310" cy="535940"/>
          </a:xfrm>
        </p:grpSpPr>
        <p:sp>
          <p:nvSpPr>
            <p:cNvPr id="77" name="object 77"/>
            <p:cNvSpPr/>
            <p:nvPr/>
          </p:nvSpPr>
          <p:spPr>
            <a:xfrm>
              <a:off x="12334586" y="3337859"/>
              <a:ext cx="2607310" cy="535940"/>
            </a:xfrm>
            <a:custGeom>
              <a:avLst/>
              <a:gdLst/>
              <a:ahLst/>
              <a:cxnLst/>
              <a:rect l="l" t="t" r="r" b="b"/>
              <a:pathLst>
                <a:path w="2607309" h="535939">
                  <a:moveTo>
                    <a:pt x="2607068" y="0"/>
                  </a:moveTo>
                  <a:lnTo>
                    <a:pt x="0" y="0"/>
                  </a:lnTo>
                  <a:lnTo>
                    <a:pt x="0" y="535618"/>
                  </a:lnTo>
                  <a:lnTo>
                    <a:pt x="2607068" y="535618"/>
                  </a:lnTo>
                  <a:lnTo>
                    <a:pt x="2607068" y="0"/>
                  </a:lnTo>
                  <a:close/>
                </a:path>
              </a:pathLst>
            </a:custGeom>
            <a:solidFill>
              <a:srgbClr val="B6F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943011" y="3394994"/>
              <a:ext cx="191170" cy="42688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3222871" y="3362866"/>
            <a:ext cx="1555750" cy="4705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від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10 до 15</a:t>
            </a:r>
            <a:r>
              <a:rPr sz="105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endParaRPr sz="1050">
              <a:latin typeface="Arial"/>
              <a:cs typeface="Arial"/>
            </a:endParaRPr>
          </a:p>
          <a:p>
            <a:pPr marR="191135" algn="ctr">
              <a:lnSpc>
                <a:spcPts val="700"/>
              </a:lnSpc>
              <a:spcBef>
                <a:spcPts val="120"/>
              </a:spcBef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та/або</a:t>
            </a:r>
            <a:endParaRPr sz="600">
              <a:latin typeface="Arial"/>
              <a:cs typeface="Arial"/>
            </a:endParaRPr>
          </a:p>
          <a:p>
            <a:pPr>
              <a:lnSpc>
                <a:spcPts val="1240"/>
              </a:lnSpc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від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3 до 5 осіб</a:t>
            </a:r>
            <a:r>
              <a:rPr sz="105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загинули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2334586" y="3874914"/>
            <a:ext cx="2607310" cy="535940"/>
            <a:chOff x="12334586" y="3874914"/>
            <a:chExt cx="2607310" cy="535940"/>
          </a:xfrm>
        </p:grpSpPr>
        <p:sp>
          <p:nvSpPr>
            <p:cNvPr id="81" name="object 81"/>
            <p:cNvSpPr/>
            <p:nvPr/>
          </p:nvSpPr>
          <p:spPr>
            <a:xfrm>
              <a:off x="12334586" y="3874914"/>
              <a:ext cx="2607310" cy="535940"/>
            </a:xfrm>
            <a:custGeom>
              <a:avLst/>
              <a:gdLst/>
              <a:ahLst/>
              <a:cxnLst/>
              <a:rect l="l" t="t" r="r" b="b"/>
              <a:pathLst>
                <a:path w="2607309" h="535939">
                  <a:moveTo>
                    <a:pt x="2607068" y="0"/>
                  </a:moveTo>
                  <a:lnTo>
                    <a:pt x="0" y="0"/>
                  </a:lnTo>
                  <a:lnTo>
                    <a:pt x="0" y="535618"/>
                  </a:lnTo>
                  <a:lnTo>
                    <a:pt x="2607068" y="535618"/>
                  </a:lnTo>
                  <a:lnTo>
                    <a:pt x="2607068" y="0"/>
                  </a:lnTo>
                  <a:close/>
                </a:path>
              </a:pathLst>
            </a:custGeom>
            <a:solidFill>
              <a:srgbClr val="FFD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943011" y="3932049"/>
              <a:ext cx="191170" cy="4268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1430615" y="2948794"/>
            <a:ext cx="1240566" cy="1359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20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8 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1600" b="1" spc="-7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uk-UA" sz="1600" b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0,</a:t>
            </a: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3 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1600" b="1" spc="-8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uk-UA" sz="1600" b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0</a:t>
            </a: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1600" b="1" spc="-8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222867" y="3899925"/>
            <a:ext cx="1722755" cy="4705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від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15 </a:t>
            </a:r>
            <a:r>
              <a:rPr sz="1050" dirty="0">
                <a:solidFill>
                  <a:srgbClr val="151616"/>
                </a:solidFill>
                <a:latin typeface="Arial"/>
                <a:cs typeface="Arial"/>
              </a:rPr>
              <a:t>і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більше</a:t>
            </a:r>
            <a:r>
              <a:rPr sz="105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endParaRPr sz="1050">
              <a:latin typeface="Arial"/>
              <a:cs typeface="Arial"/>
            </a:endParaRPr>
          </a:p>
          <a:p>
            <a:pPr marL="560070">
              <a:lnSpc>
                <a:spcPts val="700"/>
              </a:lnSpc>
              <a:spcBef>
                <a:spcPts val="120"/>
              </a:spcBef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та/або</a:t>
            </a:r>
            <a:endParaRPr sz="600">
              <a:latin typeface="Arial"/>
              <a:cs typeface="Arial"/>
            </a:endParaRPr>
          </a:p>
          <a:p>
            <a:pPr>
              <a:lnSpc>
                <a:spcPts val="1240"/>
              </a:lnSpc>
            </a:pP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5 </a:t>
            </a:r>
            <a:r>
              <a:rPr sz="1050" dirty="0">
                <a:solidFill>
                  <a:srgbClr val="151616"/>
                </a:solidFill>
                <a:latin typeface="Arial"/>
                <a:cs typeface="Arial"/>
              </a:rPr>
              <a:t>і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більше осіб</a:t>
            </a:r>
            <a:r>
              <a:rPr sz="105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загинули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0578304" y="5185610"/>
            <a:ext cx="4370168" cy="3852904"/>
            <a:chOff x="10583752" y="5182439"/>
            <a:chExt cx="4542295" cy="3852904"/>
          </a:xfrm>
        </p:grpSpPr>
        <p:sp>
          <p:nvSpPr>
            <p:cNvPr id="86" name="object 86"/>
            <p:cNvSpPr/>
            <p:nvPr/>
          </p:nvSpPr>
          <p:spPr>
            <a:xfrm>
              <a:off x="10683647" y="6055435"/>
              <a:ext cx="573540" cy="57287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646833" y="7403998"/>
              <a:ext cx="610354" cy="79027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481964" y="5993104"/>
              <a:ext cx="2563313" cy="763270"/>
            </a:xfrm>
            <a:custGeom>
              <a:avLst/>
              <a:gdLst/>
              <a:ahLst/>
              <a:cxnLst/>
              <a:rect l="l" t="t" r="r" b="b"/>
              <a:pathLst>
                <a:path w="2287269" h="763270">
                  <a:moveTo>
                    <a:pt x="2286763" y="0"/>
                  </a:moveTo>
                  <a:lnTo>
                    <a:pt x="0" y="0"/>
                  </a:lnTo>
                  <a:lnTo>
                    <a:pt x="0" y="763125"/>
                  </a:lnTo>
                  <a:lnTo>
                    <a:pt x="2286763" y="763125"/>
                  </a:lnTo>
                  <a:lnTo>
                    <a:pt x="2286763" y="0"/>
                  </a:lnTo>
                  <a:close/>
                </a:path>
              </a:pathLst>
            </a:custGeom>
            <a:solidFill>
              <a:srgbClr val="AF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615057" y="5212155"/>
              <a:ext cx="730782" cy="6983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477972" y="5182439"/>
              <a:ext cx="3648075" cy="810895"/>
            </a:xfrm>
            <a:custGeom>
              <a:avLst/>
              <a:gdLst/>
              <a:ahLst/>
              <a:cxnLst/>
              <a:rect l="l" t="t" r="r" b="b"/>
              <a:pathLst>
                <a:path w="3648075" h="810895">
                  <a:moveTo>
                    <a:pt x="3647537" y="0"/>
                  </a:moveTo>
                  <a:lnTo>
                    <a:pt x="0" y="0"/>
                  </a:lnTo>
                  <a:lnTo>
                    <a:pt x="0" y="810439"/>
                  </a:lnTo>
                  <a:lnTo>
                    <a:pt x="3647537" y="810439"/>
                  </a:lnTo>
                  <a:lnTo>
                    <a:pt x="3647537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583752" y="8231403"/>
              <a:ext cx="781953" cy="803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1481757" y="5294454"/>
            <a:ext cx="197035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2400" b="1" spc="-5" dirty="0" smtClean="0">
                <a:solidFill>
                  <a:srgbClr val="151616"/>
                </a:solidFill>
                <a:latin typeface="Arial"/>
                <a:cs typeface="Arial"/>
              </a:rPr>
              <a:t>79,</a:t>
            </a:r>
            <a:r>
              <a:rPr lang="uk-UA" sz="2400" b="1" spc="-10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lang="uk-UA" sz="2400" b="1" spc="-1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spc="-10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2400" b="1" spc="-6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481757" y="5631304"/>
            <a:ext cx="171259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151616"/>
                </a:solidFill>
                <a:latin typeface="Arial"/>
                <a:cs typeface="Arial"/>
              </a:rPr>
              <a:t>на міських</a:t>
            </a:r>
            <a:r>
              <a:rPr sz="13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51616"/>
                </a:solidFill>
                <a:latin typeface="Arial"/>
                <a:cs typeface="Arial"/>
              </a:rPr>
              <a:t>маршрутах</a:t>
            </a:r>
            <a:endParaRPr sz="13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495036" y="6169650"/>
            <a:ext cx="188600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2400" b="1" spc="-10" dirty="0" smtClean="0">
                <a:solidFill>
                  <a:srgbClr val="151616"/>
                </a:solidFill>
                <a:latin typeface="Arial"/>
                <a:cs typeface="Arial"/>
              </a:rPr>
              <a:t>13,3 </a:t>
            </a:r>
            <a:r>
              <a:rPr sz="2400" b="1" spc="-10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2400" b="1" spc="-7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495037" y="6510992"/>
            <a:ext cx="195707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00" spc="15" dirty="0">
                <a:solidFill>
                  <a:srgbClr val="151616"/>
                </a:solidFill>
                <a:latin typeface="Arial"/>
                <a:cs typeface="Arial"/>
              </a:rPr>
              <a:t>на внутрішньообласних</a:t>
            </a:r>
            <a:r>
              <a:rPr sz="9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151616"/>
                </a:solidFill>
                <a:latin typeface="Arial"/>
                <a:cs typeface="Arial"/>
              </a:rPr>
              <a:t>маршрутах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1481758" y="6754761"/>
            <a:ext cx="1796092" cy="763270"/>
          </a:xfrm>
          <a:custGeom>
            <a:avLst/>
            <a:gdLst/>
            <a:ahLst/>
            <a:cxnLst/>
            <a:rect l="l" t="t" r="r" b="b"/>
            <a:pathLst>
              <a:path w="1899284" h="763270">
                <a:moveTo>
                  <a:pt x="1899116" y="0"/>
                </a:moveTo>
                <a:lnTo>
                  <a:pt x="0" y="0"/>
                </a:lnTo>
                <a:lnTo>
                  <a:pt x="0" y="763125"/>
                </a:lnTo>
                <a:lnTo>
                  <a:pt x="1899116" y="763125"/>
                </a:lnTo>
                <a:lnTo>
                  <a:pt x="1899116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1495037" y="6930237"/>
            <a:ext cx="172783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2400" b="1" spc="-10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2400" b="1" spc="-10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2400" b="1" spc="-10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lang="uk-UA" sz="2400" b="1" spc="-1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spc="-10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2400" b="1" spc="-7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1491177" y="7518031"/>
            <a:ext cx="1703175" cy="763270"/>
          </a:xfrm>
          <a:custGeom>
            <a:avLst/>
            <a:gdLst/>
            <a:ahLst/>
            <a:cxnLst/>
            <a:rect l="l" t="t" r="r" b="b"/>
            <a:pathLst>
              <a:path w="1181100" h="763270">
                <a:moveTo>
                  <a:pt x="1180731" y="0"/>
                </a:moveTo>
                <a:lnTo>
                  <a:pt x="0" y="0"/>
                </a:lnTo>
                <a:lnTo>
                  <a:pt x="0" y="763123"/>
                </a:lnTo>
                <a:lnTo>
                  <a:pt x="1180731" y="763123"/>
                </a:lnTo>
                <a:lnTo>
                  <a:pt x="1180731" y="0"/>
                </a:lnTo>
                <a:close/>
              </a:path>
            </a:pathLst>
          </a:custGeom>
          <a:solidFill>
            <a:srgbClr val="FFD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1498237" y="7619189"/>
            <a:ext cx="1696115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400" b="1" spc="1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2400" b="1" spc="15" dirty="0" smtClean="0">
                <a:solidFill>
                  <a:srgbClr val="151616"/>
                </a:solidFill>
                <a:latin typeface="Arial"/>
                <a:cs typeface="Arial"/>
              </a:rPr>
              <a:t>2,5 </a:t>
            </a:r>
            <a:r>
              <a:rPr sz="2400" b="1" spc="15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2400" b="1" spc="-6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546653" y="4623675"/>
            <a:ext cx="440182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4E4E4D"/>
                </a:solidFill>
                <a:latin typeface="Arial"/>
                <a:cs typeface="Arial"/>
              </a:rPr>
              <a:t>Аналіз ДТП, які </a:t>
            </a:r>
            <a:r>
              <a:rPr sz="1400" spc="-5" dirty="0">
                <a:solidFill>
                  <a:srgbClr val="4E4E4D"/>
                </a:solidFill>
                <a:latin typeface="Arial"/>
                <a:cs typeface="Arial"/>
              </a:rPr>
              <a:t>сталися на маршрутах </a:t>
            </a:r>
            <a:r>
              <a:rPr sz="1400" spc="-10" dirty="0">
                <a:solidFill>
                  <a:srgbClr val="4E4E4D"/>
                </a:solidFill>
                <a:latin typeface="Arial"/>
                <a:cs typeface="Arial"/>
              </a:rPr>
              <a:t>руху  автомобільного </a:t>
            </a:r>
            <a:r>
              <a:rPr sz="1400" spc="-5" dirty="0">
                <a:solidFill>
                  <a:srgbClr val="4E4E4D"/>
                </a:solidFill>
                <a:latin typeface="Arial"/>
                <a:cs typeface="Arial"/>
              </a:rPr>
              <a:t>транспорту </a:t>
            </a:r>
            <a:r>
              <a:rPr sz="1400" spc="-10" dirty="0">
                <a:solidFill>
                  <a:srgbClr val="4E4E4D"/>
                </a:solidFill>
                <a:latin typeface="Arial"/>
                <a:cs typeface="Arial"/>
              </a:rPr>
              <a:t>загального</a:t>
            </a:r>
            <a:r>
              <a:rPr sz="1400" spc="3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E4E4D"/>
                </a:solidFill>
                <a:latin typeface="Arial"/>
                <a:cs typeface="Arial"/>
              </a:rPr>
              <a:t>користування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525250" y="8672918"/>
            <a:ext cx="90903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 err="1">
                <a:solidFill>
                  <a:srgbClr val="151616"/>
                </a:solidFill>
                <a:latin typeface="Arial"/>
                <a:cs typeface="Arial"/>
              </a:rPr>
              <a:t>на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800" dirty="0" smtClean="0">
                <a:solidFill>
                  <a:srgbClr val="151616"/>
                </a:solidFill>
                <a:latin typeface="Arial"/>
                <a:cs typeface="Arial"/>
              </a:rPr>
              <a:t>міжнародних</a:t>
            </a:r>
            <a:r>
              <a:rPr sz="800" spc="-4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маршрутах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854236" y="9392631"/>
            <a:ext cx="2296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25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бокові зіткнення</a:t>
            </a:r>
            <a:r>
              <a:rPr sz="1400" spc="-10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854232" y="9611125"/>
            <a:ext cx="2367280" cy="67973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60"/>
              </a:spcBef>
            </a:pP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наїзд на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перешкоду</a:t>
            </a:r>
            <a:r>
              <a:rPr sz="1400" dirty="0" smtClean="0">
                <a:solidFill>
                  <a:srgbClr val="151616"/>
                </a:solidFill>
                <a:latin typeface="Arial"/>
                <a:cs typeface="Arial"/>
              </a:rPr>
              <a:t>;  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наїзд на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пішохода</a:t>
            </a:r>
            <a:r>
              <a:rPr lang="uk-UA" sz="1400" spc="-10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lang="uk-UA" sz="1400" dirty="0">
              <a:latin typeface="Arial"/>
              <a:cs typeface="Arial"/>
            </a:endParaRPr>
          </a:p>
          <a:p>
            <a:pPr marL="12700" marR="5080">
              <a:lnSpc>
                <a:spcPct val="102400"/>
              </a:lnSpc>
              <a:spcBef>
                <a:spcPts val="60"/>
              </a:spcBef>
            </a:pP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ru-RU" sz="1400" spc="-10" dirty="0" err="1" smtClean="0">
                <a:solidFill>
                  <a:srgbClr val="151616"/>
                </a:solidFill>
                <a:latin typeface="Arial"/>
                <a:cs typeface="Arial"/>
              </a:rPr>
              <a:t>наїзд</a:t>
            </a:r>
            <a:r>
              <a:rPr lang="ru-RU" sz="1400" spc="-1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rgbClr val="151616"/>
                </a:solidFill>
                <a:latin typeface="Arial"/>
                <a:cs typeface="Arial"/>
              </a:rPr>
              <a:t>на ТЗ, </a:t>
            </a:r>
            <a:r>
              <a:rPr lang="ru-RU" sz="1400" spc="-5" dirty="0" err="1">
                <a:solidFill>
                  <a:srgbClr val="151616"/>
                </a:solidFill>
                <a:latin typeface="Arial"/>
                <a:cs typeface="Arial"/>
              </a:rPr>
              <a:t>що</a:t>
            </a:r>
            <a:r>
              <a:rPr lang="ru-RU"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ru-RU" sz="1400" spc="-5" dirty="0" err="1">
                <a:solidFill>
                  <a:srgbClr val="151616"/>
                </a:solidFill>
                <a:latin typeface="Arial"/>
                <a:cs typeface="Arial"/>
              </a:rPr>
              <a:t>стоїть</a:t>
            </a:r>
            <a:r>
              <a:rPr lang="ru-RU" sz="1400" spc="-5" dirty="0">
                <a:solidFill>
                  <a:srgbClr val="151616"/>
                </a:solidFill>
                <a:latin typeface="Arial"/>
                <a:cs typeface="Arial"/>
              </a:rPr>
              <a:t>;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23310" y="9172192"/>
            <a:ext cx="3690620" cy="132177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296035">
              <a:lnSpc>
                <a:spcPct val="102400"/>
              </a:lnSpc>
              <a:spcBef>
                <a:spcPts val="60"/>
              </a:spcBef>
            </a:pP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dirty="0">
                <a:solidFill>
                  <a:srgbClr val="151616"/>
                </a:solidFill>
                <a:latin typeface="Arial"/>
                <a:cs typeface="Arial"/>
              </a:rPr>
              <a:t>падіння </a:t>
            </a: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пасажира;</a:t>
            </a:r>
          </a:p>
          <a:p>
            <a:pPr marL="12700" marR="1296035">
              <a:lnSpc>
                <a:spcPct val="102400"/>
              </a:lnSpc>
              <a:spcBef>
                <a:spcPts val="60"/>
              </a:spcBef>
            </a:pP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,5</a:t>
            </a:r>
            <a:r>
              <a:rPr sz="140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зустрічне зіткнення;</a:t>
            </a:r>
            <a:r>
              <a:rPr sz="1400" spc="-10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400" dirty="0" smtClean="0">
                <a:solidFill>
                  <a:srgbClr val="151616"/>
                </a:solidFill>
                <a:latin typeface="Arial"/>
                <a:cs typeface="Arial"/>
              </a:rPr>
              <a:t>п</a:t>
            </a:r>
            <a:r>
              <a:rPr lang="uk-UA" sz="1400" dirty="0" err="1" smtClean="0">
                <a:solidFill>
                  <a:srgbClr val="151616"/>
                </a:solidFill>
                <a:latin typeface="Arial"/>
                <a:cs typeface="Arial"/>
              </a:rPr>
              <a:t>ерекидання</a:t>
            </a: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 ТЗ</a:t>
            </a:r>
            <a:r>
              <a:rPr sz="1400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lang="uk-UA" sz="1400" dirty="0" smtClean="0">
              <a:solidFill>
                <a:srgbClr val="151616"/>
              </a:solidFill>
              <a:latin typeface="Arial"/>
              <a:cs typeface="Arial"/>
            </a:endParaRPr>
          </a:p>
          <a:p>
            <a:pPr marL="12700">
              <a:spcBef>
                <a:spcPts val="40"/>
              </a:spcBef>
            </a:pP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0,9 </a:t>
            </a: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10" dirty="0">
                <a:solidFill>
                  <a:srgbClr val="151616"/>
                </a:solidFill>
                <a:latin typeface="Arial"/>
                <a:cs typeface="Arial"/>
              </a:rPr>
              <a:t>наїзд 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на</a:t>
            </a:r>
            <a:r>
              <a:rPr lang="uk-UA" sz="14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400" spc="-15" dirty="0" err="1">
                <a:solidFill>
                  <a:srgbClr val="151616"/>
                </a:solidFill>
                <a:latin typeface="Arial"/>
                <a:cs typeface="Arial"/>
              </a:rPr>
              <a:t>веломототранспорт</a:t>
            </a:r>
            <a:r>
              <a:rPr lang="uk-UA" sz="1400" spc="-15" dirty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lang="uk-UA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0,5 % </a:t>
            </a: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зіткнення </a:t>
            </a: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із залізничним транспортом;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0,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наїзд на тварин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639034" y="9215124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80" h="160020">
                <a:moveTo>
                  <a:pt x="144780" y="0"/>
                </a:moveTo>
                <a:lnTo>
                  <a:pt x="0" y="0"/>
                </a:lnTo>
                <a:lnTo>
                  <a:pt x="0" y="160019"/>
                </a:lnTo>
                <a:lnTo>
                  <a:pt x="144780" y="160019"/>
                </a:lnTo>
                <a:lnTo>
                  <a:pt x="144780" y="0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39034" y="9427526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80" h="160020">
                <a:moveTo>
                  <a:pt x="144780" y="0"/>
                </a:moveTo>
                <a:lnTo>
                  <a:pt x="0" y="0"/>
                </a:lnTo>
                <a:lnTo>
                  <a:pt x="0" y="160019"/>
                </a:lnTo>
                <a:lnTo>
                  <a:pt x="144780" y="160019"/>
                </a:lnTo>
                <a:lnTo>
                  <a:pt x="144780" y="0"/>
                </a:lnTo>
                <a:close/>
              </a:path>
            </a:pathLst>
          </a:custGeom>
          <a:solidFill>
            <a:srgbClr val="5E1A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39034" y="9632725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80" h="160020">
                <a:moveTo>
                  <a:pt x="144780" y="0"/>
                </a:moveTo>
                <a:lnTo>
                  <a:pt x="0" y="0"/>
                </a:lnTo>
                <a:lnTo>
                  <a:pt x="0" y="160020"/>
                </a:lnTo>
                <a:lnTo>
                  <a:pt x="144780" y="160020"/>
                </a:lnTo>
                <a:lnTo>
                  <a:pt x="14478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39034" y="9859525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80" h="160020">
                <a:moveTo>
                  <a:pt x="144780" y="0"/>
                </a:moveTo>
                <a:lnTo>
                  <a:pt x="0" y="0"/>
                </a:lnTo>
                <a:lnTo>
                  <a:pt x="0" y="160020"/>
                </a:lnTo>
                <a:lnTo>
                  <a:pt x="144780" y="160020"/>
                </a:lnTo>
                <a:lnTo>
                  <a:pt x="144780" y="0"/>
                </a:lnTo>
                <a:close/>
              </a:path>
            </a:pathLst>
          </a:custGeom>
          <a:solidFill>
            <a:srgbClr val="4EB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39034" y="10068324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80" h="160020">
                <a:moveTo>
                  <a:pt x="144780" y="0"/>
                </a:moveTo>
                <a:lnTo>
                  <a:pt x="0" y="0"/>
                </a:lnTo>
                <a:lnTo>
                  <a:pt x="0" y="160019"/>
                </a:lnTo>
                <a:lnTo>
                  <a:pt x="144780" y="160019"/>
                </a:lnTo>
                <a:lnTo>
                  <a:pt x="144780" y="0"/>
                </a:lnTo>
                <a:close/>
              </a:path>
            </a:pathLst>
          </a:custGeom>
          <a:solidFill>
            <a:srgbClr val="E10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93135" y="9216623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19"/>
                </a:lnTo>
                <a:lnTo>
                  <a:pt x="144781" y="160019"/>
                </a:lnTo>
                <a:lnTo>
                  <a:pt x="144781" y="0"/>
                </a:lnTo>
                <a:close/>
              </a:path>
            </a:pathLst>
          </a:custGeom>
          <a:solidFill>
            <a:srgbClr val="FFB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93135" y="9429022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20"/>
                </a:lnTo>
                <a:lnTo>
                  <a:pt x="144781" y="160020"/>
                </a:lnTo>
                <a:lnTo>
                  <a:pt x="144781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93135" y="9634223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19"/>
                </a:lnTo>
                <a:lnTo>
                  <a:pt x="144781" y="160019"/>
                </a:lnTo>
                <a:lnTo>
                  <a:pt x="144781" y="0"/>
                </a:lnTo>
                <a:close/>
              </a:path>
            </a:pathLst>
          </a:custGeom>
          <a:solidFill>
            <a:srgbClr val="887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93135" y="9861022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19"/>
                </a:lnTo>
                <a:lnTo>
                  <a:pt x="144781" y="160019"/>
                </a:lnTo>
                <a:lnTo>
                  <a:pt x="144781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93135" y="10069823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20"/>
                </a:lnTo>
                <a:lnTo>
                  <a:pt x="144781" y="160020"/>
                </a:lnTo>
                <a:lnTo>
                  <a:pt x="144781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0" y="181699"/>
            <a:ext cx="15120619" cy="700405"/>
          </a:xfrm>
          <a:custGeom>
            <a:avLst/>
            <a:gdLst/>
            <a:ahLst/>
            <a:cxnLst/>
            <a:rect l="l" t="t" r="r" b="b"/>
            <a:pathLst>
              <a:path w="15120619" h="700405">
                <a:moveTo>
                  <a:pt x="0" y="700257"/>
                </a:moveTo>
                <a:lnTo>
                  <a:pt x="0" y="0"/>
                </a:lnTo>
                <a:lnTo>
                  <a:pt x="15119999" y="0"/>
                </a:lnTo>
                <a:lnTo>
                  <a:pt x="15119999" y="700257"/>
                </a:lnTo>
                <a:lnTo>
                  <a:pt x="0" y="700257"/>
                </a:lnTo>
                <a:close/>
              </a:path>
            </a:pathLst>
          </a:custGeom>
          <a:solidFill>
            <a:srgbClr val="004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97305">
              <a:lnSpc>
                <a:spcPct val="100000"/>
              </a:lnSpc>
              <a:spcBef>
                <a:spcPts val="115"/>
              </a:spcBef>
            </a:pPr>
            <a:r>
              <a:rPr dirty="0"/>
              <a:t>ДЕРЖАВНА </a:t>
            </a:r>
            <a:r>
              <a:rPr spc="-30" dirty="0"/>
              <a:t>СЛУЖБА </a:t>
            </a:r>
            <a:r>
              <a:rPr spc="-40" dirty="0"/>
              <a:t>УКРАЇНИ </a:t>
            </a:r>
            <a:r>
              <a:rPr spc="10" dirty="0"/>
              <a:t>З БЕЗПЕКИ </a:t>
            </a:r>
            <a:r>
              <a:rPr spc="5" dirty="0"/>
              <a:t>НА</a:t>
            </a:r>
            <a:r>
              <a:rPr spc="60" dirty="0"/>
              <a:t> </a:t>
            </a:r>
            <a:r>
              <a:rPr spc="-30" dirty="0"/>
              <a:t>ТРАНСПОРТІ</a:t>
            </a:r>
          </a:p>
        </p:txBody>
      </p:sp>
      <p:sp>
        <p:nvSpPr>
          <p:cNvPr id="150" name="object 150"/>
          <p:cNvSpPr/>
          <p:nvPr/>
        </p:nvSpPr>
        <p:spPr>
          <a:xfrm>
            <a:off x="455990" y="47131"/>
            <a:ext cx="981034" cy="9810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1159938" y="931305"/>
            <a:ext cx="1341343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200" b="1" dirty="0" smtClean="0">
                <a:solidFill>
                  <a:srgbClr val="151616"/>
                </a:solidFill>
                <a:latin typeface="Arial"/>
                <a:cs typeface="Arial"/>
              </a:rPr>
              <a:t>Стан </a:t>
            </a:r>
            <a:r>
              <a:rPr lang="uk-UA" sz="2200" b="1" spc="-10" dirty="0" smtClean="0">
                <a:solidFill>
                  <a:srgbClr val="151616"/>
                </a:solidFill>
                <a:latin typeface="Arial"/>
                <a:cs typeface="Arial"/>
              </a:rPr>
              <a:t>аварійності </a:t>
            </a:r>
            <a:r>
              <a:rPr lang="uk-UA" sz="2200" b="1" spc="-5" dirty="0" smtClean="0">
                <a:solidFill>
                  <a:srgbClr val="151616"/>
                </a:solidFill>
                <a:latin typeface="Arial"/>
                <a:cs typeface="Arial"/>
              </a:rPr>
              <a:t>на </a:t>
            </a:r>
            <a:r>
              <a:rPr lang="uk-UA" sz="2200" b="1" spc="-15" dirty="0" smtClean="0">
                <a:solidFill>
                  <a:srgbClr val="151616"/>
                </a:solidFill>
                <a:latin typeface="Arial"/>
                <a:cs typeface="Arial"/>
              </a:rPr>
              <a:t>автомобільному </a:t>
            </a:r>
            <a:r>
              <a:rPr lang="uk-UA" sz="2200" b="1" spc="-5" dirty="0" smtClean="0">
                <a:solidFill>
                  <a:srgbClr val="151616"/>
                </a:solidFill>
                <a:latin typeface="Arial"/>
                <a:cs typeface="Arial"/>
              </a:rPr>
              <a:t>транспорті </a:t>
            </a:r>
            <a:r>
              <a:rPr lang="uk-UA" sz="2200" b="1" spc="-10" dirty="0" smtClean="0">
                <a:solidFill>
                  <a:srgbClr val="151616"/>
                </a:solidFill>
                <a:latin typeface="Arial"/>
                <a:cs typeface="Arial"/>
              </a:rPr>
              <a:t>загального </a:t>
            </a:r>
            <a:r>
              <a:rPr lang="uk-UA" sz="2200" b="1" spc="-5" dirty="0" smtClean="0">
                <a:solidFill>
                  <a:srgbClr val="151616"/>
                </a:solidFill>
                <a:latin typeface="Arial"/>
                <a:cs typeface="Arial"/>
              </a:rPr>
              <a:t>користування за 9 місяців 2021</a:t>
            </a:r>
            <a:r>
              <a:rPr lang="uk-UA" sz="2200" b="1" spc="12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2200" b="1" dirty="0" smtClean="0">
                <a:solidFill>
                  <a:srgbClr val="151616"/>
                </a:solidFill>
                <a:latin typeface="Arial"/>
                <a:cs typeface="Arial"/>
              </a:rPr>
              <a:t>року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6" name="object 100"/>
          <p:cNvSpPr txBox="1"/>
          <p:nvPr/>
        </p:nvSpPr>
        <p:spPr>
          <a:xfrm>
            <a:off x="11498238" y="8487228"/>
            <a:ext cx="88664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1200" b="1" spc="15" dirty="0" smtClean="0">
                <a:solidFill>
                  <a:srgbClr val="151616"/>
                </a:solidFill>
                <a:latin typeface="Arial"/>
                <a:cs typeface="Arial"/>
              </a:rPr>
              <a:t>0,7 </a:t>
            </a:r>
            <a:r>
              <a:rPr sz="1200" b="1" spc="15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1200" b="1" spc="-6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9" name="object 101"/>
          <p:cNvSpPr txBox="1"/>
          <p:nvPr/>
        </p:nvSpPr>
        <p:spPr>
          <a:xfrm>
            <a:off x="11515807" y="7274725"/>
            <a:ext cx="1518166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00" dirty="0" err="1">
                <a:solidFill>
                  <a:srgbClr val="151616"/>
                </a:solidFill>
                <a:latin typeface="Arial"/>
                <a:cs typeface="Arial"/>
              </a:rPr>
              <a:t>на</a:t>
            </a: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900" dirty="0" smtClean="0">
                <a:solidFill>
                  <a:srgbClr val="151616"/>
                </a:solidFill>
                <a:latin typeface="Arial"/>
                <a:cs typeface="Arial"/>
              </a:rPr>
              <a:t>інших</a:t>
            </a:r>
            <a:r>
              <a:rPr sz="900" spc="-4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маршрутах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512513" y="8020249"/>
            <a:ext cx="1521460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00" spc="15" dirty="0" err="1" smtClean="0">
                <a:solidFill>
                  <a:srgbClr val="151616"/>
                </a:solidFill>
                <a:latin typeface="Arial"/>
                <a:cs typeface="Arial"/>
              </a:rPr>
              <a:t>на</a:t>
            </a:r>
            <a:r>
              <a:rPr lang="uk-UA" sz="9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900" dirty="0" smtClean="0">
                <a:solidFill>
                  <a:srgbClr val="151616"/>
                </a:solidFill>
                <a:latin typeface="Arial"/>
                <a:cs typeface="Arial"/>
              </a:rPr>
              <a:t>міжобласних</a:t>
            </a:r>
            <a:r>
              <a:rPr sz="900" spc="-4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151616"/>
                </a:solidFill>
                <a:latin typeface="Arial"/>
                <a:cs typeface="Arial"/>
              </a:rPr>
              <a:t>маршрутах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90836" y="6479575"/>
            <a:ext cx="286537" cy="347502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0818" y="8959386"/>
            <a:ext cx="1688738" cy="1682642"/>
          </a:xfrm>
          <a:prstGeom prst="rect">
            <a:avLst/>
          </a:prstGeom>
        </p:spPr>
      </p:pic>
      <p:sp>
        <p:nvSpPr>
          <p:cNvPr id="160" name="object 147"/>
          <p:cNvSpPr/>
          <p:nvPr/>
        </p:nvSpPr>
        <p:spPr>
          <a:xfrm>
            <a:off x="5593135" y="10278624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20"/>
                </a:lnTo>
                <a:lnTo>
                  <a:pt x="144781" y="160020"/>
                </a:lnTo>
                <a:lnTo>
                  <a:pt x="144781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31"/>
          <p:cNvSpPr txBox="1"/>
          <p:nvPr/>
        </p:nvSpPr>
        <p:spPr>
          <a:xfrm>
            <a:off x="4227770" y="3658843"/>
            <a:ext cx="40788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25"/>
              </a:spcBef>
            </a:pPr>
            <a:r>
              <a:rPr lang="uk-UA" sz="1400" b="1" spc="10" dirty="0" smtClean="0">
                <a:latin typeface="Arial"/>
                <a:cs typeface="Arial"/>
              </a:rPr>
              <a:t>98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9" name="object 35"/>
          <p:cNvSpPr/>
          <p:nvPr/>
        </p:nvSpPr>
        <p:spPr>
          <a:xfrm>
            <a:off x="706308" y="7616215"/>
            <a:ext cx="477520" cy="640080"/>
          </a:xfrm>
          <a:custGeom>
            <a:avLst/>
            <a:gdLst/>
            <a:ahLst/>
            <a:cxnLst/>
            <a:rect l="l" t="t" r="r" b="b"/>
            <a:pathLst>
              <a:path w="477519" h="640079">
                <a:moveTo>
                  <a:pt x="18598" y="453380"/>
                </a:moveTo>
                <a:lnTo>
                  <a:pt x="28698" y="495901"/>
                </a:lnTo>
                <a:lnTo>
                  <a:pt x="43577" y="540515"/>
                </a:lnTo>
                <a:lnTo>
                  <a:pt x="64292" y="582590"/>
                </a:lnTo>
                <a:lnTo>
                  <a:pt x="91562" y="615276"/>
                </a:lnTo>
                <a:lnTo>
                  <a:pt x="125428" y="633527"/>
                </a:lnTo>
                <a:lnTo>
                  <a:pt x="163227" y="639468"/>
                </a:lnTo>
                <a:lnTo>
                  <a:pt x="201618" y="637034"/>
                </a:lnTo>
                <a:lnTo>
                  <a:pt x="267695" y="622084"/>
                </a:lnTo>
                <a:lnTo>
                  <a:pt x="318074" y="603397"/>
                </a:lnTo>
                <a:lnTo>
                  <a:pt x="360305" y="582933"/>
                </a:lnTo>
                <a:lnTo>
                  <a:pt x="183463" y="582933"/>
                </a:lnTo>
                <a:lnTo>
                  <a:pt x="148400" y="578738"/>
                </a:lnTo>
                <a:lnTo>
                  <a:pt x="89586" y="550093"/>
                </a:lnTo>
                <a:lnTo>
                  <a:pt x="46001" y="503859"/>
                </a:lnTo>
                <a:lnTo>
                  <a:pt x="29608" y="477972"/>
                </a:lnTo>
                <a:lnTo>
                  <a:pt x="18598" y="453380"/>
                </a:lnTo>
                <a:close/>
              </a:path>
              <a:path w="477519" h="640079">
                <a:moveTo>
                  <a:pt x="422315" y="398635"/>
                </a:moveTo>
                <a:lnTo>
                  <a:pt x="33527" y="398635"/>
                </a:lnTo>
                <a:lnTo>
                  <a:pt x="64948" y="402374"/>
                </a:lnTo>
                <a:lnTo>
                  <a:pt x="102824" y="413301"/>
                </a:lnTo>
                <a:lnTo>
                  <a:pt x="147976" y="429622"/>
                </a:lnTo>
                <a:lnTo>
                  <a:pt x="195119" y="449366"/>
                </a:lnTo>
                <a:lnTo>
                  <a:pt x="238971" y="470560"/>
                </a:lnTo>
                <a:lnTo>
                  <a:pt x="274248" y="491235"/>
                </a:lnTo>
                <a:lnTo>
                  <a:pt x="308307" y="533357"/>
                </a:lnTo>
                <a:lnTo>
                  <a:pt x="300892" y="549530"/>
                </a:lnTo>
                <a:lnTo>
                  <a:pt x="281466" y="562952"/>
                </a:lnTo>
                <a:lnTo>
                  <a:pt x="253253" y="573731"/>
                </a:lnTo>
                <a:lnTo>
                  <a:pt x="219500" y="580828"/>
                </a:lnTo>
                <a:lnTo>
                  <a:pt x="183463" y="582933"/>
                </a:lnTo>
                <a:lnTo>
                  <a:pt x="360305" y="582933"/>
                </a:lnTo>
                <a:lnTo>
                  <a:pt x="411562" y="550093"/>
                </a:lnTo>
                <a:lnTo>
                  <a:pt x="434510" y="514915"/>
                </a:lnTo>
                <a:lnTo>
                  <a:pt x="436301" y="495293"/>
                </a:lnTo>
                <a:lnTo>
                  <a:pt x="434200" y="474319"/>
                </a:lnTo>
                <a:lnTo>
                  <a:pt x="430220" y="451367"/>
                </a:lnTo>
                <a:lnTo>
                  <a:pt x="426462" y="428539"/>
                </a:lnTo>
                <a:lnTo>
                  <a:pt x="423107" y="405131"/>
                </a:lnTo>
                <a:lnTo>
                  <a:pt x="422315" y="398635"/>
                </a:lnTo>
                <a:close/>
              </a:path>
              <a:path w="477519" h="640079">
                <a:moveTo>
                  <a:pt x="8055" y="126753"/>
                </a:moveTo>
                <a:lnTo>
                  <a:pt x="0" y="128037"/>
                </a:lnTo>
                <a:lnTo>
                  <a:pt x="443" y="133972"/>
                </a:lnTo>
                <a:lnTo>
                  <a:pt x="11198" y="144897"/>
                </a:lnTo>
                <a:lnTo>
                  <a:pt x="28635" y="160135"/>
                </a:lnTo>
                <a:lnTo>
                  <a:pt x="47764" y="178758"/>
                </a:lnTo>
                <a:lnTo>
                  <a:pt x="63594" y="199834"/>
                </a:lnTo>
                <a:lnTo>
                  <a:pt x="72150" y="222524"/>
                </a:lnTo>
                <a:lnTo>
                  <a:pt x="73370" y="243761"/>
                </a:lnTo>
                <a:lnTo>
                  <a:pt x="73410" y="246914"/>
                </a:lnTo>
                <a:lnTo>
                  <a:pt x="68796" y="270941"/>
                </a:lnTo>
                <a:lnTo>
                  <a:pt x="59083" y="295909"/>
                </a:lnTo>
                <a:lnTo>
                  <a:pt x="45784" y="320977"/>
                </a:lnTo>
                <a:lnTo>
                  <a:pt x="31512" y="346211"/>
                </a:lnTo>
                <a:lnTo>
                  <a:pt x="19185" y="371783"/>
                </a:lnTo>
                <a:lnTo>
                  <a:pt x="11722" y="397865"/>
                </a:lnTo>
                <a:lnTo>
                  <a:pt x="11368" y="424510"/>
                </a:lnTo>
                <a:lnTo>
                  <a:pt x="17697" y="451367"/>
                </a:lnTo>
                <a:lnTo>
                  <a:pt x="18598" y="453380"/>
                </a:lnTo>
                <a:lnTo>
                  <a:pt x="14328" y="425334"/>
                </a:lnTo>
                <a:lnTo>
                  <a:pt x="17923" y="406317"/>
                </a:lnTo>
                <a:lnTo>
                  <a:pt x="33527" y="398635"/>
                </a:lnTo>
                <a:lnTo>
                  <a:pt x="422315" y="398635"/>
                </a:lnTo>
                <a:lnTo>
                  <a:pt x="420429" y="383164"/>
                </a:lnTo>
                <a:lnTo>
                  <a:pt x="419608" y="374584"/>
                </a:lnTo>
                <a:lnTo>
                  <a:pt x="246122" y="374584"/>
                </a:lnTo>
                <a:lnTo>
                  <a:pt x="247865" y="369666"/>
                </a:lnTo>
                <a:lnTo>
                  <a:pt x="251548" y="357471"/>
                </a:lnTo>
                <a:lnTo>
                  <a:pt x="256205" y="337413"/>
                </a:lnTo>
                <a:lnTo>
                  <a:pt x="259321" y="314945"/>
                </a:lnTo>
                <a:lnTo>
                  <a:pt x="259587" y="310706"/>
                </a:lnTo>
                <a:lnTo>
                  <a:pt x="224153" y="310706"/>
                </a:lnTo>
                <a:lnTo>
                  <a:pt x="222940" y="306571"/>
                </a:lnTo>
                <a:lnTo>
                  <a:pt x="222563" y="295297"/>
                </a:lnTo>
                <a:lnTo>
                  <a:pt x="222361" y="280128"/>
                </a:lnTo>
                <a:lnTo>
                  <a:pt x="221742" y="261281"/>
                </a:lnTo>
                <a:lnTo>
                  <a:pt x="221536" y="258025"/>
                </a:lnTo>
                <a:lnTo>
                  <a:pt x="127200" y="258025"/>
                </a:lnTo>
                <a:lnTo>
                  <a:pt x="121186" y="248983"/>
                </a:lnTo>
                <a:lnTo>
                  <a:pt x="112931" y="232370"/>
                </a:lnTo>
                <a:lnTo>
                  <a:pt x="102902" y="211782"/>
                </a:lnTo>
                <a:lnTo>
                  <a:pt x="91562" y="190817"/>
                </a:lnTo>
                <a:lnTo>
                  <a:pt x="66131" y="157205"/>
                </a:lnTo>
                <a:lnTo>
                  <a:pt x="21439" y="129530"/>
                </a:lnTo>
                <a:lnTo>
                  <a:pt x="8055" y="126753"/>
                </a:lnTo>
                <a:close/>
              </a:path>
              <a:path w="477519" h="640079">
                <a:moveTo>
                  <a:pt x="262973" y="21653"/>
                </a:moveTo>
                <a:lnTo>
                  <a:pt x="264001" y="24255"/>
                </a:lnTo>
                <a:lnTo>
                  <a:pt x="272219" y="32989"/>
                </a:lnTo>
                <a:lnTo>
                  <a:pt x="284159" y="47222"/>
                </a:lnTo>
                <a:lnTo>
                  <a:pt x="296352" y="66319"/>
                </a:lnTo>
                <a:lnTo>
                  <a:pt x="305747" y="89884"/>
                </a:lnTo>
                <a:lnTo>
                  <a:pt x="310956" y="118527"/>
                </a:lnTo>
                <a:lnTo>
                  <a:pt x="311005" y="153092"/>
                </a:lnTo>
                <a:lnTo>
                  <a:pt x="304923" y="194424"/>
                </a:lnTo>
                <a:lnTo>
                  <a:pt x="292525" y="242090"/>
                </a:lnTo>
                <a:lnTo>
                  <a:pt x="276786" y="290560"/>
                </a:lnTo>
                <a:lnTo>
                  <a:pt x="261471" y="333023"/>
                </a:lnTo>
                <a:lnTo>
                  <a:pt x="250344" y="362673"/>
                </a:lnTo>
                <a:lnTo>
                  <a:pt x="247865" y="369666"/>
                </a:lnTo>
                <a:lnTo>
                  <a:pt x="247355" y="371355"/>
                </a:lnTo>
                <a:lnTo>
                  <a:pt x="246122" y="374584"/>
                </a:lnTo>
                <a:lnTo>
                  <a:pt x="419608" y="374584"/>
                </a:lnTo>
                <a:lnTo>
                  <a:pt x="418597" y="364032"/>
                </a:lnTo>
                <a:lnTo>
                  <a:pt x="418056" y="353879"/>
                </a:lnTo>
                <a:lnTo>
                  <a:pt x="329057" y="353879"/>
                </a:lnTo>
                <a:lnTo>
                  <a:pt x="325730" y="353285"/>
                </a:lnTo>
                <a:lnTo>
                  <a:pt x="327477" y="343725"/>
                </a:lnTo>
                <a:lnTo>
                  <a:pt x="334857" y="325061"/>
                </a:lnTo>
                <a:lnTo>
                  <a:pt x="345239" y="298619"/>
                </a:lnTo>
                <a:lnTo>
                  <a:pt x="355199" y="266089"/>
                </a:lnTo>
                <a:lnTo>
                  <a:pt x="361310" y="229158"/>
                </a:lnTo>
                <a:lnTo>
                  <a:pt x="360879" y="189660"/>
                </a:lnTo>
                <a:lnTo>
                  <a:pt x="354148" y="149991"/>
                </a:lnTo>
                <a:lnTo>
                  <a:pt x="342088" y="112692"/>
                </a:lnTo>
                <a:lnTo>
                  <a:pt x="306297" y="54896"/>
                </a:lnTo>
                <a:lnTo>
                  <a:pt x="271437" y="25741"/>
                </a:lnTo>
                <a:lnTo>
                  <a:pt x="262973" y="21653"/>
                </a:lnTo>
                <a:close/>
              </a:path>
              <a:path w="477519" h="640079">
                <a:moveTo>
                  <a:pt x="473628" y="133344"/>
                </a:moveTo>
                <a:lnTo>
                  <a:pt x="441151" y="154266"/>
                </a:lnTo>
                <a:lnTo>
                  <a:pt x="416001" y="183027"/>
                </a:lnTo>
                <a:lnTo>
                  <a:pt x="391528" y="224637"/>
                </a:lnTo>
                <a:lnTo>
                  <a:pt x="367511" y="280128"/>
                </a:lnTo>
                <a:lnTo>
                  <a:pt x="356136" y="307364"/>
                </a:lnTo>
                <a:lnTo>
                  <a:pt x="345521" y="330200"/>
                </a:lnTo>
                <a:lnTo>
                  <a:pt x="336105" y="346015"/>
                </a:lnTo>
                <a:lnTo>
                  <a:pt x="329057" y="353879"/>
                </a:lnTo>
                <a:lnTo>
                  <a:pt x="418056" y="353879"/>
                </a:lnTo>
                <a:lnTo>
                  <a:pt x="422655" y="307187"/>
                </a:lnTo>
                <a:lnTo>
                  <a:pt x="433088" y="267385"/>
                </a:lnTo>
                <a:lnTo>
                  <a:pt x="449269" y="218782"/>
                </a:lnTo>
                <a:lnTo>
                  <a:pt x="468411" y="169875"/>
                </a:lnTo>
                <a:lnTo>
                  <a:pt x="475023" y="150840"/>
                </a:lnTo>
                <a:lnTo>
                  <a:pt x="477238" y="138036"/>
                </a:lnTo>
                <a:lnTo>
                  <a:pt x="473628" y="133344"/>
                </a:lnTo>
                <a:close/>
              </a:path>
              <a:path w="477519" h="640079">
                <a:moveTo>
                  <a:pt x="256658" y="161950"/>
                </a:moveTo>
                <a:lnTo>
                  <a:pt x="255643" y="166535"/>
                </a:lnTo>
                <a:lnTo>
                  <a:pt x="254289" y="181397"/>
                </a:lnTo>
                <a:lnTo>
                  <a:pt x="252089" y="203112"/>
                </a:lnTo>
                <a:lnTo>
                  <a:pt x="243378" y="253591"/>
                </a:lnTo>
                <a:lnTo>
                  <a:pt x="231538" y="295297"/>
                </a:lnTo>
                <a:lnTo>
                  <a:pt x="224153" y="310706"/>
                </a:lnTo>
                <a:lnTo>
                  <a:pt x="259587" y="310706"/>
                </a:lnTo>
                <a:lnTo>
                  <a:pt x="260829" y="290955"/>
                </a:lnTo>
                <a:lnTo>
                  <a:pt x="261085" y="270941"/>
                </a:lnTo>
                <a:lnTo>
                  <a:pt x="261010" y="256889"/>
                </a:lnTo>
                <a:lnTo>
                  <a:pt x="260716" y="239077"/>
                </a:lnTo>
                <a:lnTo>
                  <a:pt x="259878" y="211782"/>
                </a:lnTo>
                <a:lnTo>
                  <a:pt x="258857" y="187826"/>
                </a:lnTo>
                <a:lnTo>
                  <a:pt x="257737" y="169875"/>
                </a:lnTo>
                <a:lnTo>
                  <a:pt x="256658" y="161950"/>
                </a:lnTo>
                <a:close/>
              </a:path>
              <a:path w="477519" h="640079">
                <a:moveTo>
                  <a:pt x="67205" y="0"/>
                </a:moveTo>
                <a:lnTo>
                  <a:pt x="67916" y="3193"/>
                </a:lnTo>
                <a:lnTo>
                  <a:pt x="74590" y="9982"/>
                </a:lnTo>
                <a:lnTo>
                  <a:pt x="84901" y="20238"/>
                </a:lnTo>
                <a:lnTo>
                  <a:pt x="96523" y="33832"/>
                </a:lnTo>
                <a:lnTo>
                  <a:pt x="116935" y="69981"/>
                </a:lnTo>
                <a:lnTo>
                  <a:pt x="129902" y="114579"/>
                </a:lnTo>
                <a:lnTo>
                  <a:pt x="133571" y="160135"/>
                </a:lnTo>
                <a:lnTo>
                  <a:pt x="133617" y="172446"/>
                </a:lnTo>
                <a:lnTo>
                  <a:pt x="133501" y="187826"/>
                </a:lnTo>
                <a:lnTo>
                  <a:pt x="133059" y="209753"/>
                </a:lnTo>
                <a:lnTo>
                  <a:pt x="132903" y="224637"/>
                </a:lnTo>
                <a:lnTo>
                  <a:pt x="132781" y="232370"/>
                </a:lnTo>
                <a:lnTo>
                  <a:pt x="132328" y="246914"/>
                </a:lnTo>
                <a:lnTo>
                  <a:pt x="130715" y="256889"/>
                </a:lnTo>
                <a:lnTo>
                  <a:pt x="127200" y="258025"/>
                </a:lnTo>
                <a:lnTo>
                  <a:pt x="221536" y="258025"/>
                </a:lnTo>
                <a:lnTo>
                  <a:pt x="217934" y="215239"/>
                </a:lnTo>
                <a:lnTo>
                  <a:pt x="209067" y="165390"/>
                </a:lnTo>
                <a:lnTo>
                  <a:pt x="193449" y="116968"/>
                </a:lnTo>
                <a:lnTo>
                  <a:pt x="169795" y="73124"/>
                </a:lnTo>
                <a:lnTo>
                  <a:pt x="138783" y="37065"/>
                </a:lnTo>
                <a:lnTo>
                  <a:pt x="103360" y="12122"/>
                </a:lnTo>
                <a:lnTo>
                  <a:pt x="74012" y="488"/>
                </a:lnTo>
                <a:lnTo>
                  <a:pt x="67205" y="0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36"/>
          <p:cNvSpPr txBox="1"/>
          <p:nvPr/>
        </p:nvSpPr>
        <p:spPr>
          <a:xfrm>
            <a:off x="1303945" y="7763662"/>
            <a:ext cx="2753705" cy="41517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6400"/>
              </a:lnSpc>
              <a:spcBef>
                <a:spcPts val="185"/>
              </a:spcBef>
            </a:pPr>
            <a:r>
              <a:rPr lang="uk-UA" sz="1600" b="1" spc="10" dirty="0" smtClean="0">
                <a:solidFill>
                  <a:srgbClr val="151616"/>
                </a:solidFill>
                <a:latin typeface="Arial"/>
                <a:cs typeface="Arial"/>
              </a:rPr>
              <a:t>12</a:t>
            </a:r>
            <a:r>
              <a:rPr sz="1600" b="1" spc="-22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600" b="1" spc="-22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10" dirty="0" err="1" smtClean="0">
                <a:solidFill>
                  <a:srgbClr val="151616"/>
                </a:solidFill>
                <a:latin typeface="Arial"/>
                <a:cs typeface="Arial"/>
              </a:rPr>
              <a:t>пожеж</a:t>
            </a:r>
            <a:r>
              <a:rPr sz="1050" spc="1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15" dirty="0" err="1">
                <a:solidFill>
                  <a:srgbClr val="151616"/>
                </a:solidFill>
                <a:latin typeface="Arial"/>
                <a:cs typeface="Arial"/>
              </a:rPr>
              <a:t>на</a:t>
            </a:r>
            <a:r>
              <a:rPr sz="105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050" spc="15" dirty="0" smtClean="0">
                <a:solidFill>
                  <a:srgbClr val="151616"/>
                </a:solidFill>
                <a:latin typeface="Arial"/>
                <a:cs typeface="Arial"/>
              </a:rPr>
              <a:t>автомобільному </a:t>
            </a:r>
            <a:r>
              <a:rPr sz="1050" spc="10" dirty="0" err="1" smtClean="0">
                <a:solidFill>
                  <a:srgbClr val="151616"/>
                </a:solidFill>
                <a:latin typeface="Arial"/>
                <a:cs typeface="Arial"/>
              </a:rPr>
              <a:t>транспорті</a:t>
            </a:r>
            <a:r>
              <a:rPr sz="1050" spc="1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151616"/>
                </a:solidFill>
                <a:latin typeface="Arial"/>
                <a:cs typeface="Arial"/>
              </a:rPr>
              <a:t>без</a:t>
            </a:r>
            <a:r>
              <a:rPr sz="105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151616"/>
                </a:solidFill>
                <a:latin typeface="Arial"/>
                <a:cs typeface="Arial"/>
              </a:rPr>
              <a:t>постраждалих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1" name="object 38"/>
          <p:cNvSpPr/>
          <p:nvPr/>
        </p:nvSpPr>
        <p:spPr>
          <a:xfrm>
            <a:off x="3033522" y="6447682"/>
            <a:ext cx="224858" cy="6910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39"/>
          <p:cNvGrpSpPr/>
          <p:nvPr/>
        </p:nvGrpSpPr>
        <p:grpSpPr>
          <a:xfrm>
            <a:off x="614382" y="6413614"/>
            <a:ext cx="768350" cy="772795"/>
            <a:chOff x="614382" y="6413614"/>
            <a:chExt cx="768350" cy="772795"/>
          </a:xfrm>
        </p:grpSpPr>
        <p:sp>
          <p:nvSpPr>
            <p:cNvPr id="133" name="object 40"/>
            <p:cNvSpPr/>
            <p:nvPr/>
          </p:nvSpPr>
          <p:spPr>
            <a:xfrm>
              <a:off x="614382" y="6413614"/>
              <a:ext cx="768350" cy="772795"/>
            </a:xfrm>
            <a:custGeom>
              <a:avLst/>
              <a:gdLst/>
              <a:ahLst/>
              <a:cxnLst/>
              <a:rect l="l" t="t" r="r" b="b"/>
              <a:pathLst>
                <a:path w="768350" h="772795">
                  <a:moveTo>
                    <a:pt x="383914" y="0"/>
                  </a:moveTo>
                  <a:lnTo>
                    <a:pt x="335757" y="3009"/>
                  </a:lnTo>
                  <a:lnTo>
                    <a:pt x="289385" y="11795"/>
                  </a:lnTo>
                  <a:lnTo>
                    <a:pt x="245157" y="25997"/>
                  </a:lnTo>
                  <a:lnTo>
                    <a:pt x="203434" y="45253"/>
                  </a:lnTo>
                  <a:lnTo>
                    <a:pt x="164576" y="69200"/>
                  </a:lnTo>
                  <a:lnTo>
                    <a:pt x="128942" y="97476"/>
                  </a:lnTo>
                  <a:lnTo>
                    <a:pt x="96891" y="129720"/>
                  </a:lnTo>
                  <a:lnTo>
                    <a:pt x="68785" y="165569"/>
                  </a:lnTo>
                  <a:lnTo>
                    <a:pt x="44981" y="204663"/>
                  </a:lnTo>
                  <a:lnTo>
                    <a:pt x="25841" y="246637"/>
                  </a:lnTo>
                  <a:lnTo>
                    <a:pt x="11725" y="291132"/>
                  </a:lnTo>
                  <a:lnTo>
                    <a:pt x="2991" y="337784"/>
                  </a:lnTo>
                  <a:lnTo>
                    <a:pt x="0" y="386232"/>
                  </a:lnTo>
                  <a:lnTo>
                    <a:pt x="2991" y="434680"/>
                  </a:lnTo>
                  <a:lnTo>
                    <a:pt x="11725" y="481331"/>
                  </a:lnTo>
                  <a:lnTo>
                    <a:pt x="25841" y="525825"/>
                  </a:lnTo>
                  <a:lnTo>
                    <a:pt x="44981" y="567798"/>
                  </a:lnTo>
                  <a:lnTo>
                    <a:pt x="68785" y="606890"/>
                  </a:lnTo>
                  <a:lnTo>
                    <a:pt x="96891" y="642738"/>
                  </a:lnTo>
                  <a:lnTo>
                    <a:pt x="128942" y="674981"/>
                  </a:lnTo>
                  <a:lnTo>
                    <a:pt x="164576" y="703256"/>
                  </a:lnTo>
                  <a:lnTo>
                    <a:pt x="203434" y="727201"/>
                  </a:lnTo>
                  <a:lnTo>
                    <a:pt x="245157" y="746455"/>
                  </a:lnTo>
                  <a:lnTo>
                    <a:pt x="289385" y="760656"/>
                  </a:lnTo>
                  <a:lnTo>
                    <a:pt x="335757" y="769442"/>
                  </a:lnTo>
                  <a:lnTo>
                    <a:pt x="383914" y="772452"/>
                  </a:lnTo>
                  <a:lnTo>
                    <a:pt x="432072" y="769442"/>
                  </a:lnTo>
                  <a:lnTo>
                    <a:pt x="478444" y="760656"/>
                  </a:lnTo>
                  <a:lnTo>
                    <a:pt x="522672" y="746455"/>
                  </a:lnTo>
                  <a:lnTo>
                    <a:pt x="564396" y="727201"/>
                  </a:lnTo>
                  <a:lnTo>
                    <a:pt x="603255" y="703256"/>
                  </a:lnTo>
                  <a:lnTo>
                    <a:pt x="638889" y="674981"/>
                  </a:lnTo>
                  <a:lnTo>
                    <a:pt x="670940" y="642738"/>
                  </a:lnTo>
                  <a:lnTo>
                    <a:pt x="699048" y="606890"/>
                  </a:lnTo>
                  <a:lnTo>
                    <a:pt x="722851" y="567798"/>
                  </a:lnTo>
                  <a:lnTo>
                    <a:pt x="741991" y="525825"/>
                  </a:lnTo>
                  <a:lnTo>
                    <a:pt x="756108" y="481331"/>
                  </a:lnTo>
                  <a:lnTo>
                    <a:pt x="764843" y="434680"/>
                  </a:lnTo>
                  <a:lnTo>
                    <a:pt x="767834" y="386232"/>
                  </a:lnTo>
                  <a:lnTo>
                    <a:pt x="764843" y="337784"/>
                  </a:lnTo>
                  <a:lnTo>
                    <a:pt x="756108" y="291132"/>
                  </a:lnTo>
                  <a:lnTo>
                    <a:pt x="741991" y="246637"/>
                  </a:lnTo>
                  <a:lnTo>
                    <a:pt x="722851" y="204663"/>
                  </a:lnTo>
                  <a:lnTo>
                    <a:pt x="699048" y="165569"/>
                  </a:lnTo>
                  <a:lnTo>
                    <a:pt x="670940" y="129720"/>
                  </a:lnTo>
                  <a:lnTo>
                    <a:pt x="638889" y="97476"/>
                  </a:lnTo>
                  <a:lnTo>
                    <a:pt x="603255" y="69200"/>
                  </a:lnTo>
                  <a:lnTo>
                    <a:pt x="564396" y="45253"/>
                  </a:lnTo>
                  <a:lnTo>
                    <a:pt x="522672" y="25997"/>
                  </a:lnTo>
                  <a:lnTo>
                    <a:pt x="478444" y="11795"/>
                  </a:lnTo>
                  <a:lnTo>
                    <a:pt x="432072" y="3009"/>
                  </a:lnTo>
                  <a:lnTo>
                    <a:pt x="383914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41"/>
            <p:cNvSpPr/>
            <p:nvPr/>
          </p:nvSpPr>
          <p:spPr>
            <a:xfrm>
              <a:off x="676454" y="6476060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90" h="647700">
                  <a:moveTo>
                    <a:pt x="321843" y="0"/>
                  </a:moveTo>
                  <a:lnTo>
                    <a:pt x="274283" y="3510"/>
                  </a:lnTo>
                  <a:lnTo>
                    <a:pt x="228890" y="13708"/>
                  </a:lnTo>
                  <a:lnTo>
                    <a:pt x="186162" y="30092"/>
                  </a:lnTo>
                  <a:lnTo>
                    <a:pt x="146596" y="52162"/>
                  </a:lnTo>
                  <a:lnTo>
                    <a:pt x="110690" y="79417"/>
                  </a:lnTo>
                  <a:lnTo>
                    <a:pt x="78942" y="111356"/>
                  </a:lnTo>
                  <a:lnTo>
                    <a:pt x="51850" y="147478"/>
                  </a:lnTo>
                  <a:lnTo>
                    <a:pt x="29912" y="187283"/>
                  </a:lnTo>
                  <a:lnTo>
                    <a:pt x="13626" y="230270"/>
                  </a:lnTo>
                  <a:lnTo>
                    <a:pt x="3489" y="275938"/>
                  </a:lnTo>
                  <a:lnTo>
                    <a:pt x="0" y="323786"/>
                  </a:lnTo>
                  <a:lnTo>
                    <a:pt x="3489" y="371631"/>
                  </a:lnTo>
                  <a:lnTo>
                    <a:pt x="13626" y="417296"/>
                  </a:lnTo>
                  <a:lnTo>
                    <a:pt x="29912" y="460281"/>
                  </a:lnTo>
                  <a:lnTo>
                    <a:pt x="51850" y="500085"/>
                  </a:lnTo>
                  <a:lnTo>
                    <a:pt x="78942" y="536206"/>
                  </a:lnTo>
                  <a:lnTo>
                    <a:pt x="110690" y="568144"/>
                  </a:lnTo>
                  <a:lnTo>
                    <a:pt x="146596" y="595398"/>
                  </a:lnTo>
                  <a:lnTo>
                    <a:pt x="186162" y="617468"/>
                  </a:lnTo>
                  <a:lnTo>
                    <a:pt x="228890" y="633852"/>
                  </a:lnTo>
                  <a:lnTo>
                    <a:pt x="274283" y="644049"/>
                  </a:lnTo>
                  <a:lnTo>
                    <a:pt x="321843" y="647560"/>
                  </a:lnTo>
                  <a:lnTo>
                    <a:pt x="369403" y="644049"/>
                  </a:lnTo>
                  <a:lnTo>
                    <a:pt x="414796" y="633852"/>
                  </a:lnTo>
                  <a:lnTo>
                    <a:pt x="457524" y="617468"/>
                  </a:lnTo>
                  <a:lnTo>
                    <a:pt x="497090" y="595398"/>
                  </a:lnTo>
                  <a:lnTo>
                    <a:pt x="532996" y="568144"/>
                  </a:lnTo>
                  <a:lnTo>
                    <a:pt x="564743" y="536206"/>
                  </a:lnTo>
                  <a:lnTo>
                    <a:pt x="591835" y="500085"/>
                  </a:lnTo>
                  <a:lnTo>
                    <a:pt x="613773" y="460281"/>
                  </a:lnTo>
                  <a:lnTo>
                    <a:pt x="630059" y="417296"/>
                  </a:lnTo>
                  <a:lnTo>
                    <a:pt x="640195" y="371631"/>
                  </a:lnTo>
                  <a:lnTo>
                    <a:pt x="643685" y="323786"/>
                  </a:lnTo>
                  <a:lnTo>
                    <a:pt x="640195" y="275938"/>
                  </a:lnTo>
                  <a:lnTo>
                    <a:pt x="630059" y="230270"/>
                  </a:lnTo>
                  <a:lnTo>
                    <a:pt x="613773" y="187283"/>
                  </a:lnTo>
                  <a:lnTo>
                    <a:pt x="591835" y="147478"/>
                  </a:lnTo>
                  <a:lnTo>
                    <a:pt x="564743" y="111356"/>
                  </a:lnTo>
                  <a:lnTo>
                    <a:pt x="532996" y="79417"/>
                  </a:lnTo>
                  <a:lnTo>
                    <a:pt x="497090" y="52162"/>
                  </a:lnTo>
                  <a:lnTo>
                    <a:pt x="457524" y="30092"/>
                  </a:lnTo>
                  <a:lnTo>
                    <a:pt x="414796" y="13708"/>
                  </a:lnTo>
                  <a:lnTo>
                    <a:pt x="369403" y="3510"/>
                  </a:lnTo>
                  <a:lnTo>
                    <a:pt x="321843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42"/>
            <p:cNvSpPr/>
            <p:nvPr/>
          </p:nvSpPr>
          <p:spPr>
            <a:xfrm>
              <a:off x="676454" y="6476060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90" h="647700">
                  <a:moveTo>
                    <a:pt x="321843" y="0"/>
                  </a:moveTo>
                  <a:lnTo>
                    <a:pt x="369403" y="3510"/>
                  </a:lnTo>
                  <a:lnTo>
                    <a:pt x="414796" y="13708"/>
                  </a:lnTo>
                  <a:lnTo>
                    <a:pt x="457524" y="30092"/>
                  </a:lnTo>
                  <a:lnTo>
                    <a:pt x="497090" y="52162"/>
                  </a:lnTo>
                  <a:lnTo>
                    <a:pt x="532996" y="79417"/>
                  </a:lnTo>
                  <a:lnTo>
                    <a:pt x="564743" y="111356"/>
                  </a:lnTo>
                  <a:lnTo>
                    <a:pt x="591835" y="147478"/>
                  </a:lnTo>
                  <a:lnTo>
                    <a:pt x="613773" y="187283"/>
                  </a:lnTo>
                  <a:lnTo>
                    <a:pt x="630059" y="230270"/>
                  </a:lnTo>
                  <a:lnTo>
                    <a:pt x="640195" y="275938"/>
                  </a:lnTo>
                  <a:lnTo>
                    <a:pt x="643685" y="323786"/>
                  </a:lnTo>
                  <a:lnTo>
                    <a:pt x="640195" y="371631"/>
                  </a:lnTo>
                  <a:lnTo>
                    <a:pt x="630059" y="417296"/>
                  </a:lnTo>
                  <a:lnTo>
                    <a:pt x="613773" y="460281"/>
                  </a:lnTo>
                  <a:lnTo>
                    <a:pt x="591835" y="500085"/>
                  </a:lnTo>
                  <a:lnTo>
                    <a:pt x="564743" y="536206"/>
                  </a:lnTo>
                  <a:lnTo>
                    <a:pt x="532996" y="568144"/>
                  </a:lnTo>
                  <a:lnTo>
                    <a:pt x="497090" y="595398"/>
                  </a:lnTo>
                  <a:lnTo>
                    <a:pt x="457524" y="617468"/>
                  </a:lnTo>
                  <a:lnTo>
                    <a:pt x="414796" y="633852"/>
                  </a:lnTo>
                  <a:lnTo>
                    <a:pt x="369403" y="644049"/>
                  </a:lnTo>
                  <a:lnTo>
                    <a:pt x="321843" y="647560"/>
                  </a:lnTo>
                  <a:lnTo>
                    <a:pt x="274283" y="644049"/>
                  </a:lnTo>
                  <a:lnTo>
                    <a:pt x="228890" y="633852"/>
                  </a:lnTo>
                  <a:lnTo>
                    <a:pt x="186162" y="617468"/>
                  </a:lnTo>
                  <a:lnTo>
                    <a:pt x="146596" y="595398"/>
                  </a:lnTo>
                  <a:lnTo>
                    <a:pt x="110690" y="568144"/>
                  </a:lnTo>
                  <a:lnTo>
                    <a:pt x="78942" y="536206"/>
                  </a:lnTo>
                  <a:lnTo>
                    <a:pt x="51850" y="500085"/>
                  </a:lnTo>
                  <a:lnTo>
                    <a:pt x="29912" y="460281"/>
                  </a:lnTo>
                  <a:lnTo>
                    <a:pt x="13626" y="417296"/>
                  </a:lnTo>
                  <a:lnTo>
                    <a:pt x="3489" y="371631"/>
                  </a:lnTo>
                  <a:lnTo>
                    <a:pt x="0" y="323786"/>
                  </a:lnTo>
                  <a:lnTo>
                    <a:pt x="3489" y="275938"/>
                  </a:lnTo>
                  <a:lnTo>
                    <a:pt x="13626" y="230270"/>
                  </a:lnTo>
                  <a:lnTo>
                    <a:pt x="29912" y="187283"/>
                  </a:lnTo>
                  <a:lnTo>
                    <a:pt x="51850" y="147478"/>
                  </a:lnTo>
                  <a:lnTo>
                    <a:pt x="78942" y="111356"/>
                  </a:lnTo>
                  <a:lnTo>
                    <a:pt x="110690" y="79417"/>
                  </a:lnTo>
                  <a:lnTo>
                    <a:pt x="146596" y="52162"/>
                  </a:lnTo>
                  <a:lnTo>
                    <a:pt x="186162" y="30092"/>
                  </a:lnTo>
                  <a:lnTo>
                    <a:pt x="228890" y="13708"/>
                  </a:lnTo>
                  <a:lnTo>
                    <a:pt x="274283" y="3510"/>
                  </a:lnTo>
                  <a:lnTo>
                    <a:pt x="321843" y="0"/>
                  </a:lnTo>
                  <a:close/>
                </a:path>
              </a:pathLst>
            </a:custGeom>
            <a:ln w="35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43"/>
            <p:cNvSpPr/>
            <p:nvPr/>
          </p:nvSpPr>
          <p:spPr>
            <a:xfrm>
              <a:off x="725392" y="6627789"/>
              <a:ext cx="558165" cy="287655"/>
            </a:xfrm>
            <a:custGeom>
              <a:avLst/>
              <a:gdLst/>
              <a:ahLst/>
              <a:cxnLst/>
              <a:rect l="l" t="t" r="r" b="b"/>
              <a:pathLst>
                <a:path w="558165" h="287654">
                  <a:moveTo>
                    <a:pt x="557815" y="215745"/>
                  </a:moveTo>
                  <a:lnTo>
                    <a:pt x="396555" y="215745"/>
                  </a:lnTo>
                  <a:lnTo>
                    <a:pt x="424272" y="221386"/>
                  </a:lnTo>
                  <a:lnTo>
                    <a:pt x="448805" y="238707"/>
                  </a:lnTo>
                  <a:lnTo>
                    <a:pt x="464714" y="263806"/>
                  </a:lnTo>
                  <a:lnTo>
                    <a:pt x="469257" y="279750"/>
                  </a:lnTo>
                  <a:lnTo>
                    <a:pt x="481975" y="287231"/>
                  </a:lnTo>
                  <a:lnTo>
                    <a:pt x="522406" y="286941"/>
                  </a:lnTo>
                  <a:lnTo>
                    <a:pt x="540580" y="258443"/>
                  </a:lnTo>
                  <a:lnTo>
                    <a:pt x="548355" y="255621"/>
                  </a:lnTo>
                  <a:lnTo>
                    <a:pt x="552233" y="255621"/>
                  </a:lnTo>
                  <a:lnTo>
                    <a:pt x="554021" y="254660"/>
                  </a:lnTo>
                  <a:lnTo>
                    <a:pt x="557785" y="247779"/>
                  </a:lnTo>
                  <a:lnTo>
                    <a:pt x="557815" y="215745"/>
                  </a:lnTo>
                  <a:close/>
                </a:path>
                <a:path w="558165" h="287654">
                  <a:moveTo>
                    <a:pt x="557815" y="215586"/>
                  </a:moveTo>
                  <a:lnTo>
                    <a:pt x="149993" y="215586"/>
                  </a:lnTo>
                  <a:lnTo>
                    <a:pt x="181870" y="223966"/>
                  </a:lnTo>
                  <a:lnTo>
                    <a:pt x="207733" y="247779"/>
                  </a:lnTo>
                  <a:lnTo>
                    <a:pt x="221861" y="286662"/>
                  </a:lnTo>
                  <a:lnTo>
                    <a:pt x="282049" y="286865"/>
                  </a:lnTo>
                  <a:lnTo>
                    <a:pt x="312482" y="286249"/>
                  </a:lnTo>
                  <a:lnTo>
                    <a:pt x="323580" y="282971"/>
                  </a:lnTo>
                  <a:lnTo>
                    <a:pt x="325789" y="275078"/>
                  </a:lnTo>
                  <a:lnTo>
                    <a:pt x="329437" y="261072"/>
                  </a:lnTo>
                  <a:lnTo>
                    <a:pt x="345032" y="238770"/>
                  </a:lnTo>
                  <a:lnTo>
                    <a:pt x="369020" y="221601"/>
                  </a:lnTo>
                  <a:lnTo>
                    <a:pt x="396555" y="215745"/>
                  </a:lnTo>
                  <a:lnTo>
                    <a:pt x="557815" y="215745"/>
                  </a:lnTo>
                  <a:lnTo>
                    <a:pt x="557815" y="215586"/>
                  </a:lnTo>
                  <a:close/>
                </a:path>
                <a:path w="558165" h="287654">
                  <a:moveTo>
                    <a:pt x="88486" y="253234"/>
                  </a:moveTo>
                  <a:lnTo>
                    <a:pt x="6302" y="253234"/>
                  </a:lnTo>
                  <a:lnTo>
                    <a:pt x="14504" y="262634"/>
                  </a:lnTo>
                  <a:lnTo>
                    <a:pt x="18635" y="275078"/>
                  </a:lnTo>
                  <a:lnTo>
                    <a:pt x="22502" y="282373"/>
                  </a:lnTo>
                  <a:lnTo>
                    <a:pt x="37613" y="285804"/>
                  </a:lnTo>
                  <a:lnTo>
                    <a:pt x="75481" y="286662"/>
                  </a:lnTo>
                  <a:lnTo>
                    <a:pt x="88486" y="253234"/>
                  </a:lnTo>
                  <a:close/>
                </a:path>
                <a:path w="558165" h="287654">
                  <a:moveTo>
                    <a:pt x="552233" y="255621"/>
                  </a:moveTo>
                  <a:lnTo>
                    <a:pt x="548355" y="255621"/>
                  </a:lnTo>
                  <a:lnTo>
                    <a:pt x="551851" y="255826"/>
                  </a:lnTo>
                  <a:lnTo>
                    <a:pt x="552233" y="255621"/>
                  </a:lnTo>
                  <a:close/>
                </a:path>
                <a:path w="558165" h="287654">
                  <a:moveTo>
                    <a:pt x="6023" y="207234"/>
                  </a:moveTo>
                  <a:lnTo>
                    <a:pt x="0" y="215542"/>
                  </a:lnTo>
                  <a:lnTo>
                    <a:pt x="287" y="246980"/>
                  </a:lnTo>
                  <a:lnTo>
                    <a:pt x="1976" y="253780"/>
                  </a:lnTo>
                  <a:lnTo>
                    <a:pt x="6302" y="253234"/>
                  </a:lnTo>
                  <a:lnTo>
                    <a:pt x="88486" y="253234"/>
                  </a:lnTo>
                  <a:lnTo>
                    <a:pt x="91078" y="246572"/>
                  </a:lnTo>
                  <a:lnTo>
                    <a:pt x="117822" y="223001"/>
                  </a:lnTo>
                  <a:lnTo>
                    <a:pt x="149993" y="215586"/>
                  </a:lnTo>
                  <a:lnTo>
                    <a:pt x="557815" y="215586"/>
                  </a:lnTo>
                  <a:lnTo>
                    <a:pt x="552488" y="207814"/>
                  </a:lnTo>
                  <a:lnTo>
                    <a:pt x="545333" y="207814"/>
                  </a:lnTo>
                  <a:lnTo>
                    <a:pt x="9497" y="207706"/>
                  </a:lnTo>
                  <a:lnTo>
                    <a:pt x="6023" y="207234"/>
                  </a:lnTo>
                  <a:close/>
                </a:path>
                <a:path w="558165" h="287654">
                  <a:moveTo>
                    <a:pt x="548662" y="207358"/>
                  </a:moveTo>
                  <a:lnTo>
                    <a:pt x="545333" y="207814"/>
                  </a:lnTo>
                  <a:lnTo>
                    <a:pt x="552488" y="207814"/>
                  </a:lnTo>
                  <a:lnTo>
                    <a:pt x="552216" y="207419"/>
                  </a:lnTo>
                  <a:lnTo>
                    <a:pt x="548662" y="207358"/>
                  </a:lnTo>
                  <a:close/>
                </a:path>
                <a:path w="558165" h="287654">
                  <a:moveTo>
                    <a:pt x="77190" y="0"/>
                  </a:moveTo>
                  <a:lnTo>
                    <a:pt x="28348" y="9371"/>
                  </a:lnTo>
                  <a:lnTo>
                    <a:pt x="14837" y="69733"/>
                  </a:lnTo>
                  <a:lnTo>
                    <a:pt x="15286" y="101245"/>
                  </a:lnTo>
                  <a:lnTo>
                    <a:pt x="15279" y="197622"/>
                  </a:lnTo>
                  <a:lnTo>
                    <a:pt x="12042" y="207616"/>
                  </a:lnTo>
                  <a:lnTo>
                    <a:pt x="9497" y="207706"/>
                  </a:lnTo>
                  <a:lnTo>
                    <a:pt x="545252" y="207706"/>
                  </a:lnTo>
                  <a:lnTo>
                    <a:pt x="540407" y="201242"/>
                  </a:lnTo>
                  <a:lnTo>
                    <a:pt x="538359" y="184959"/>
                  </a:lnTo>
                  <a:lnTo>
                    <a:pt x="192063" y="184959"/>
                  </a:lnTo>
                  <a:lnTo>
                    <a:pt x="165405" y="176645"/>
                  </a:lnTo>
                  <a:lnTo>
                    <a:pt x="144675" y="159506"/>
                  </a:lnTo>
                  <a:lnTo>
                    <a:pt x="131930" y="137335"/>
                  </a:lnTo>
                  <a:lnTo>
                    <a:pt x="127329" y="108838"/>
                  </a:lnTo>
                  <a:lnTo>
                    <a:pt x="133698" y="83645"/>
                  </a:lnTo>
                  <a:lnTo>
                    <a:pt x="150541" y="62878"/>
                  </a:lnTo>
                  <a:lnTo>
                    <a:pt x="177365" y="47661"/>
                  </a:lnTo>
                  <a:lnTo>
                    <a:pt x="215842" y="44159"/>
                  </a:lnTo>
                  <a:lnTo>
                    <a:pt x="343561" y="44159"/>
                  </a:lnTo>
                  <a:lnTo>
                    <a:pt x="343671" y="36703"/>
                  </a:lnTo>
                  <a:lnTo>
                    <a:pt x="345407" y="29601"/>
                  </a:lnTo>
                  <a:lnTo>
                    <a:pt x="350603" y="25700"/>
                  </a:lnTo>
                  <a:lnTo>
                    <a:pt x="361144" y="24509"/>
                  </a:lnTo>
                  <a:lnTo>
                    <a:pt x="432855" y="24509"/>
                  </a:lnTo>
                  <a:lnTo>
                    <a:pt x="429205" y="20244"/>
                  </a:lnTo>
                  <a:lnTo>
                    <a:pt x="404858" y="5119"/>
                  </a:lnTo>
                  <a:lnTo>
                    <a:pt x="384752" y="1852"/>
                  </a:lnTo>
                  <a:lnTo>
                    <a:pt x="264608" y="1852"/>
                  </a:lnTo>
                  <a:lnTo>
                    <a:pt x="121722" y="15"/>
                  </a:lnTo>
                  <a:lnTo>
                    <a:pt x="77190" y="0"/>
                  </a:lnTo>
                  <a:close/>
                </a:path>
                <a:path w="558165" h="287654">
                  <a:moveTo>
                    <a:pt x="343561" y="44159"/>
                  </a:moveTo>
                  <a:lnTo>
                    <a:pt x="215842" y="44159"/>
                  </a:lnTo>
                  <a:lnTo>
                    <a:pt x="245448" y="60788"/>
                  </a:lnTo>
                  <a:lnTo>
                    <a:pt x="263554" y="90150"/>
                  </a:lnTo>
                  <a:lnTo>
                    <a:pt x="267532" y="124848"/>
                  </a:lnTo>
                  <a:lnTo>
                    <a:pt x="254753" y="157482"/>
                  </a:lnTo>
                  <a:lnTo>
                    <a:pt x="222591" y="180655"/>
                  </a:lnTo>
                  <a:lnTo>
                    <a:pt x="192063" y="184959"/>
                  </a:lnTo>
                  <a:lnTo>
                    <a:pt x="538359" y="184959"/>
                  </a:lnTo>
                  <a:lnTo>
                    <a:pt x="537198" y="175729"/>
                  </a:lnTo>
                  <a:lnTo>
                    <a:pt x="528851" y="155217"/>
                  </a:lnTo>
                  <a:lnTo>
                    <a:pt x="518126" y="138415"/>
                  </a:lnTo>
                  <a:lnTo>
                    <a:pt x="361144" y="138415"/>
                  </a:lnTo>
                  <a:lnTo>
                    <a:pt x="347192" y="132665"/>
                  </a:lnTo>
                  <a:lnTo>
                    <a:pt x="342375" y="115506"/>
                  </a:lnTo>
                  <a:lnTo>
                    <a:pt x="342534" y="87071"/>
                  </a:lnTo>
                  <a:lnTo>
                    <a:pt x="343444" y="50252"/>
                  </a:lnTo>
                  <a:lnTo>
                    <a:pt x="343561" y="44159"/>
                  </a:lnTo>
                  <a:close/>
                </a:path>
                <a:path w="558165" h="287654">
                  <a:moveTo>
                    <a:pt x="432855" y="24509"/>
                  </a:moveTo>
                  <a:lnTo>
                    <a:pt x="361144" y="24509"/>
                  </a:lnTo>
                  <a:lnTo>
                    <a:pt x="394561" y="26244"/>
                  </a:lnTo>
                  <a:lnTo>
                    <a:pt x="412832" y="32905"/>
                  </a:lnTo>
                  <a:lnTo>
                    <a:pt x="425630" y="46674"/>
                  </a:lnTo>
                  <a:lnTo>
                    <a:pt x="442628" y="69733"/>
                  </a:lnTo>
                  <a:lnTo>
                    <a:pt x="453463" y="83645"/>
                  </a:lnTo>
                  <a:lnTo>
                    <a:pt x="466519" y="101779"/>
                  </a:lnTo>
                  <a:lnTo>
                    <a:pt x="477719" y="120850"/>
                  </a:lnTo>
                  <a:lnTo>
                    <a:pt x="482494" y="136891"/>
                  </a:lnTo>
                  <a:lnTo>
                    <a:pt x="361144" y="138415"/>
                  </a:lnTo>
                  <a:lnTo>
                    <a:pt x="518126" y="138415"/>
                  </a:lnTo>
                  <a:lnTo>
                    <a:pt x="517290" y="137105"/>
                  </a:lnTo>
                  <a:lnTo>
                    <a:pt x="504436" y="118793"/>
                  </a:lnTo>
                  <a:lnTo>
                    <a:pt x="492380" y="101245"/>
                  </a:lnTo>
                  <a:lnTo>
                    <a:pt x="479546" y="83474"/>
                  </a:lnTo>
                  <a:lnTo>
                    <a:pt x="469367" y="69731"/>
                  </a:lnTo>
                  <a:lnTo>
                    <a:pt x="454892" y="50252"/>
                  </a:lnTo>
                  <a:lnTo>
                    <a:pt x="432855" y="24509"/>
                  </a:lnTo>
                  <a:close/>
                </a:path>
                <a:path w="558165" h="287654">
                  <a:moveTo>
                    <a:pt x="374327" y="158"/>
                  </a:moveTo>
                  <a:lnTo>
                    <a:pt x="264608" y="1852"/>
                  </a:lnTo>
                  <a:lnTo>
                    <a:pt x="384752" y="1852"/>
                  </a:lnTo>
                  <a:lnTo>
                    <a:pt x="374327" y="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44"/>
            <p:cNvSpPr/>
            <p:nvPr/>
          </p:nvSpPr>
          <p:spPr>
            <a:xfrm>
              <a:off x="1067767" y="6652298"/>
              <a:ext cx="140119" cy="11390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45"/>
            <p:cNvSpPr/>
            <p:nvPr/>
          </p:nvSpPr>
          <p:spPr>
            <a:xfrm>
              <a:off x="852802" y="6671948"/>
              <a:ext cx="140335" cy="140970"/>
            </a:xfrm>
            <a:custGeom>
              <a:avLst/>
              <a:gdLst/>
              <a:ahLst/>
              <a:cxnLst/>
              <a:rect l="l" t="t" r="r" b="b"/>
              <a:pathLst>
                <a:path w="140334" h="140970">
                  <a:moveTo>
                    <a:pt x="88432" y="0"/>
                  </a:moveTo>
                  <a:lnTo>
                    <a:pt x="49955" y="3502"/>
                  </a:lnTo>
                  <a:lnTo>
                    <a:pt x="6288" y="39485"/>
                  </a:lnTo>
                  <a:lnTo>
                    <a:pt x="0" y="65178"/>
                  </a:lnTo>
                  <a:lnTo>
                    <a:pt x="4520" y="93176"/>
                  </a:lnTo>
                  <a:lnTo>
                    <a:pt x="17265" y="115347"/>
                  </a:lnTo>
                  <a:lnTo>
                    <a:pt x="37995" y="132486"/>
                  </a:lnTo>
                  <a:lnTo>
                    <a:pt x="64653" y="140800"/>
                  </a:lnTo>
                  <a:lnTo>
                    <a:pt x="95181" y="136496"/>
                  </a:lnTo>
                  <a:lnTo>
                    <a:pt x="124705" y="115223"/>
                  </a:lnTo>
                  <a:lnTo>
                    <a:pt x="84630" y="115223"/>
                  </a:lnTo>
                  <a:lnTo>
                    <a:pt x="57388" y="113852"/>
                  </a:lnTo>
                  <a:lnTo>
                    <a:pt x="55963" y="84731"/>
                  </a:lnTo>
                  <a:lnTo>
                    <a:pt x="29193" y="83588"/>
                  </a:lnTo>
                  <a:lnTo>
                    <a:pt x="26165" y="71281"/>
                  </a:lnTo>
                  <a:lnTo>
                    <a:pt x="25543" y="62684"/>
                  </a:lnTo>
                  <a:lnTo>
                    <a:pt x="26447" y="62684"/>
                  </a:lnTo>
                  <a:lnTo>
                    <a:pt x="27441" y="55813"/>
                  </a:lnTo>
                  <a:lnTo>
                    <a:pt x="56028" y="54924"/>
                  </a:lnTo>
                  <a:lnTo>
                    <a:pt x="56028" y="35518"/>
                  </a:lnTo>
                  <a:lnTo>
                    <a:pt x="57968" y="26799"/>
                  </a:lnTo>
                  <a:lnTo>
                    <a:pt x="63549" y="23780"/>
                  </a:lnTo>
                  <a:lnTo>
                    <a:pt x="122448" y="23780"/>
                  </a:lnTo>
                  <a:lnTo>
                    <a:pt x="118038" y="16629"/>
                  </a:lnTo>
                  <a:lnTo>
                    <a:pt x="88432" y="0"/>
                  </a:lnTo>
                  <a:close/>
                </a:path>
                <a:path w="140334" h="140970">
                  <a:moveTo>
                    <a:pt x="122448" y="23780"/>
                  </a:moveTo>
                  <a:lnTo>
                    <a:pt x="63549" y="23780"/>
                  </a:lnTo>
                  <a:lnTo>
                    <a:pt x="72412" y="23995"/>
                  </a:lnTo>
                  <a:lnTo>
                    <a:pt x="84198" y="24977"/>
                  </a:lnTo>
                  <a:lnTo>
                    <a:pt x="85401" y="54924"/>
                  </a:lnTo>
                  <a:lnTo>
                    <a:pt x="105017" y="54924"/>
                  </a:lnTo>
                  <a:lnTo>
                    <a:pt x="113217" y="57984"/>
                  </a:lnTo>
                  <a:lnTo>
                    <a:pt x="116358" y="64679"/>
                  </a:lnTo>
                  <a:lnTo>
                    <a:pt x="116469" y="73521"/>
                  </a:lnTo>
                  <a:lnTo>
                    <a:pt x="114175" y="80032"/>
                  </a:lnTo>
                  <a:lnTo>
                    <a:pt x="109370" y="84110"/>
                  </a:lnTo>
                  <a:lnTo>
                    <a:pt x="102987" y="85199"/>
                  </a:lnTo>
                  <a:lnTo>
                    <a:pt x="95028" y="85438"/>
                  </a:lnTo>
                  <a:lnTo>
                    <a:pt x="85497" y="86966"/>
                  </a:lnTo>
                  <a:lnTo>
                    <a:pt x="84630" y="115223"/>
                  </a:lnTo>
                  <a:lnTo>
                    <a:pt x="124705" y="115223"/>
                  </a:lnTo>
                  <a:lnTo>
                    <a:pt x="127343" y="113323"/>
                  </a:lnTo>
                  <a:lnTo>
                    <a:pt x="140121" y="80688"/>
                  </a:lnTo>
                  <a:lnTo>
                    <a:pt x="136144" y="45991"/>
                  </a:lnTo>
                  <a:lnTo>
                    <a:pt x="122448" y="23780"/>
                  </a:lnTo>
                  <a:close/>
                </a:path>
                <a:path w="140334" h="140970">
                  <a:moveTo>
                    <a:pt x="26447" y="62684"/>
                  </a:moveTo>
                  <a:lnTo>
                    <a:pt x="25543" y="62684"/>
                  </a:lnTo>
                  <a:lnTo>
                    <a:pt x="26206" y="64347"/>
                  </a:lnTo>
                  <a:lnTo>
                    <a:pt x="26447" y="62684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46"/>
            <p:cNvSpPr/>
            <p:nvPr/>
          </p:nvSpPr>
          <p:spPr>
            <a:xfrm>
              <a:off x="816940" y="6861301"/>
              <a:ext cx="362585" cy="113030"/>
            </a:xfrm>
            <a:custGeom>
              <a:avLst/>
              <a:gdLst/>
              <a:ahLst/>
              <a:cxnLst/>
              <a:rect l="l" t="t" r="r" b="b"/>
              <a:pathLst>
                <a:path w="362584" h="113029">
                  <a:moveTo>
                    <a:pt x="113385" y="53200"/>
                  </a:moveTo>
                  <a:lnTo>
                    <a:pt x="106438" y="32346"/>
                  </a:lnTo>
                  <a:lnTo>
                    <a:pt x="102603" y="20866"/>
                  </a:lnTo>
                  <a:lnTo>
                    <a:pt x="81216" y="4127"/>
                  </a:lnTo>
                  <a:lnTo>
                    <a:pt x="81216" y="63373"/>
                  </a:lnTo>
                  <a:lnTo>
                    <a:pt x="68961" y="78384"/>
                  </a:lnTo>
                  <a:lnTo>
                    <a:pt x="59055" y="80962"/>
                  </a:lnTo>
                  <a:lnTo>
                    <a:pt x="49301" y="79844"/>
                  </a:lnTo>
                  <a:lnTo>
                    <a:pt x="41021" y="75717"/>
                  </a:lnTo>
                  <a:lnTo>
                    <a:pt x="35534" y="69215"/>
                  </a:lnTo>
                  <a:lnTo>
                    <a:pt x="31877" y="53606"/>
                  </a:lnTo>
                  <a:lnTo>
                    <a:pt x="35763" y="43446"/>
                  </a:lnTo>
                  <a:lnTo>
                    <a:pt x="42075" y="37858"/>
                  </a:lnTo>
                  <a:lnTo>
                    <a:pt x="45707" y="35928"/>
                  </a:lnTo>
                  <a:lnTo>
                    <a:pt x="66217" y="32346"/>
                  </a:lnTo>
                  <a:lnTo>
                    <a:pt x="79171" y="44754"/>
                  </a:lnTo>
                  <a:lnTo>
                    <a:pt x="81216" y="63373"/>
                  </a:lnTo>
                  <a:lnTo>
                    <a:pt x="81216" y="4127"/>
                  </a:lnTo>
                  <a:lnTo>
                    <a:pt x="76301" y="266"/>
                  </a:lnTo>
                  <a:lnTo>
                    <a:pt x="36703" y="2146"/>
                  </a:lnTo>
                  <a:lnTo>
                    <a:pt x="6743" y="26263"/>
                  </a:lnTo>
                  <a:lnTo>
                    <a:pt x="0" y="59944"/>
                  </a:lnTo>
                  <a:lnTo>
                    <a:pt x="12509" y="92379"/>
                  </a:lnTo>
                  <a:lnTo>
                    <a:pt x="40347" y="112725"/>
                  </a:lnTo>
                  <a:lnTo>
                    <a:pt x="79590" y="110159"/>
                  </a:lnTo>
                  <a:lnTo>
                    <a:pt x="106451" y="86550"/>
                  </a:lnTo>
                  <a:lnTo>
                    <a:pt x="107607" y="80962"/>
                  </a:lnTo>
                  <a:lnTo>
                    <a:pt x="113385" y="53200"/>
                  </a:lnTo>
                  <a:close/>
                </a:path>
                <a:path w="362584" h="113029">
                  <a:moveTo>
                    <a:pt x="362407" y="52184"/>
                  </a:moveTo>
                  <a:lnTo>
                    <a:pt x="354660" y="31915"/>
                  </a:lnTo>
                  <a:lnTo>
                    <a:pt x="350113" y="20027"/>
                  </a:lnTo>
                  <a:lnTo>
                    <a:pt x="328142" y="3911"/>
                  </a:lnTo>
                  <a:lnTo>
                    <a:pt x="328142" y="64071"/>
                  </a:lnTo>
                  <a:lnTo>
                    <a:pt x="315861" y="78625"/>
                  </a:lnTo>
                  <a:lnTo>
                    <a:pt x="296011" y="79565"/>
                  </a:lnTo>
                  <a:lnTo>
                    <a:pt x="283819" y="67310"/>
                  </a:lnTo>
                  <a:lnTo>
                    <a:pt x="282130" y="49657"/>
                  </a:lnTo>
                  <a:lnTo>
                    <a:pt x="293763" y="34340"/>
                  </a:lnTo>
                  <a:lnTo>
                    <a:pt x="313817" y="31915"/>
                  </a:lnTo>
                  <a:lnTo>
                    <a:pt x="326364" y="45161"/>
                  </a:lnTo>
                  <a:lnTo>
                    <a:pt x="328142" y="64071"/>
                  </a:lnTo>
                  <a:lnTo>
                    <a:pt x="328142" y="3911"/>
                  </a:lnTo>
                  <a:lnTo>
                    <a:pt x="322821" y="0"/>
                  </a:lnTo>
                  <a:lnTo>
                    <a:pt x="284441" y="2705"/>
                  </a:lnTo>
                  <a:lnTo>
                    <a:pt x="254673" y="27863"/>
                  </a:lnTo>
                  <a:lnTo>
                    <a:pt x="248208" y="61239"/>
                  </a:lnTo>
                  <a:lnTo>
                    <a:pt x="260819" y="92811"/>
                  </a:lnTo>
                  <a:lnTo>
                    <a:pt x="288239" y="112560"/>
                  </a:lnTo>
                  <a:lnTo>
                    <a:pt x="326250" y="110439"/>
                  </a:lnTo>
                  <a:lnTo>
                    <a:pt x="355752" y="85852"/>
                  </a:lnTo>
                  <a:lnTo>
                    <a:pt x="356997" y="79565"/>
                  </a:lnTo>
                  <a:lnTo>
                    <a:pt x="362407" y="52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47"/>
            <p:cNvSpPr/>
            <p:nvPr/>
          </p:nvSpPr>
          <p:spPr>
            <a:xfrm>
              <a:off x="878345" y="6695728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38006" y="0"/>
                  </a:moveTo>
                  <a:lnTo>
                    <a:pt x="32425" y="3018"/>
                  </a:lnTo>
                  <a:lnTo>
                    <a:pt x="30485" y="11737"/>
                  </a:lnTo>
                  <a:lnTo>
                    <a:pt x="30485" y="31143"/>
                  </a:lnTo>
                  <a:lnTo>
                    <a:pt x="1897" y="32032"/>
                  </a:lnTo>
                  <a:lnTo>
                    <a:pt x="662" y="40566"/>
                  </a:lnTo>
                  <a:lnTo>
                    <a:pt x="0" y="38903"/>
                  </a:lnTo>
                  <a:lnTo>
                    <a:pt x="622" y="47501"/>
                  </a:lnTo>
                  <a:lnTo>
                    <a:pt x="3649" y="59807"/>
                  </a:lnTo>
                  <a:lnTo>
                    <a:pt x="30420" y="60950"/>
                  </a:lnTo>
                  <a:lnTo>
                    <a:pt x="31845" y="90071"/>
                  </a:lnTo>
                  <a:lnTo>
                    <a:pt x="59086" y="91443"/>
                  </a:lnTo>
                  <a:lnTo>
                    <a:pt x="59954" y="63185"/>
                  </a:lnTo>
                  <a:lnTo>
                    <a:pt x="69485" y="61657"/>
                  </a:lnTo>
                  <a:lnTo>
                    <a:pt x="91048" y="41397"/>
                  </a:lnTo>
                  <a:lnTo>
                    <a:pt x="87673" y="34204"/>
                  </a:lnTo>
                  <a:lnTo>
                    <a:pt x="79474" y="31143"/>
                  </a:lnTo>
                  <a:lnTo>
                    <a:pt x="59857" y="31143"/>
                  </a:lnTo>
                  <a:lnTo>
                    <a:pt x="58654" y="1196"/>
                  </a:lnTo>
                  <a:lnTo>
                    <a:pt x="46869" y="215"/>
                  </a:lnTo>
                  <a:lnTo>
                    <a:pt x="38006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48"/>
            <p:cNvSpPr/>
            <p:nvPr/>
          </p:nvSpPr>
          <p:spPr>
            <a:xfrm>
              <a:off x="848817" y="6893216"/>
              <a:ext cx="296545" cy="49530"/>
            </a:xfrm>
            <a:custGeom>
              <a:avLst/>
              <a:gdLst/>
              <a:ahLst/>
              <a:cxnLst/>
              <a:rect l="l" t="t" r="r" b="b"/>
              <a:pathLst>
                <a:path w="296544" h="49529">
                  <a:moveTo>
                    <a:pt x="49339" y="31457"/>
                  </a:moveTo>
                  <a:lnTo>
                    <a:pt x="47294" y="12839"/>
                  </a:lnTo>
                  <a:lnTo>
                    <a:pt x="34340" y="431"/>
                  </a:lnTo>
                  <a:lnTo>
                    <a:pt x="13830" y="4013"/>
                  </a:lnTo>
                  <a:lnTo>
                    <a:pt x="10198" y="5943"/>
                  </a:lnTo>
                  <a:lnTo>
                    <a:pt x="3886" y="11531"/>
                  </a:lnTo>
                  <a:lnTo>
                    <a:pt x="0" y="21691"/>
                  </a:lnTo>
                  <a:lnTo>
                    <a:pt x="3657" y="37299"/>
                  </a:lnTo>
                  <a:lnTo>
                    <a:pt x="9144" y="43802"/>
                  </a:lnTo>
                  <a:lnTo>
                    <a:pt x="17424" y="47929"/>
                  </a:lnTo>
                  <a:lnTo>
                    <a:pt x="27178" y="49047"/>
                  </a:lnTo>
                  <a:lnTo>
                    <a:pt x="37084" y="46469"/>
                  </a:lnTo>
                  <a:lnTo>
                    <a:pt x="49339" y="31457"/>
                  </a:lnTo>
                  <a:close/>
                </a:path>
                <a:path w="296544" h="49529">
                  <a:moveTo>
                    <a:pt x="296265" y="32156"/>
                  </a:moveTo>
                  <a:lnTo>
                    <a:pt x="294487" y="13246"/>
                  </a:lnTo>
                  <a:lnTo>
                    <a:pt x="281940" y="0"/>
                  </a:lnTo>
                  <a:lnTo>
                    <a:pt x="261886" y="2425"/>
                  </a:lnTo>
                  <a:lnTo>
                    <a:pt x="250253" y="17741"/>
                  </a:lnTo>
                  <a:lnTo>
                    <a:pt x="251942" y="35394"/>
                  </a:lnTo>
                  <a:lnTo>
                    <a:pt x="264134" y="47650"/>
                  </a:lnTo>
                  <a:lnTo>
                    <a:pt x="283984" y="46710"/>
                  </a:lnTo>
                  <a:lnTo>
                    <a:pt x="296265" y="32156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49"/>
            <p:cNvSpPr/>
            <p:nvPr/>
          </p:nvSpPr>
          <p:spPr>
            <a:xfrm>
              <a:off x="1045800" y="6589382"/>
              <a:ext cx="50165" cy="27305"/>
            </a:xfrm>
            <a:custGeom>
              <a:avLst/>
              <a:gdLst/>
              <a:ahLst/>
              <a:cxnLst/>
              <a:rect l="l" t="t" r="r" b="b"/>
              <a:pathLst>
                <a:path w="50165" h="27304">
                  <a:moveTo>
                    <a:pt x="25992" y="0"/>
                  </a:moveTo>
                  <a:lnTo>
                    <a:pt x="7969" y="6741"/>
                  </a:lnTo>
                  <a:lnTo>
                    <a:pt x="0" y="26517"/>
                  </a:lnTo>
                  <a:lnTo>
                    <a:pt x="49970" y="27279"/>
                  </a:lnTo>
                  <a:lnTo>
                    <a:pt x="43511" y="6707"/>
                  </a:lnTo>
                  <a:lnTo>
                    <a:pt x="2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50"/>
          <p:cNvSpPr txBox="1"/>
          <p:nvPr/>
        </p:nvSpPr>
        <p:spPr>
          <a:xfrm>
            <a:off x="655769" y="5100993"/>
            <a:ext cx="192087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800" b="1" spc="-310" dirty="0">
                <a:solidFill>
                  <a:srgbClr val="151616"/>
                </a:solidFill>
                <a:latin typeface="Arial"/>
                <a:cs typeface="Arial"/>
              </a:rPr>
              <a:t>ДТП:</a:t>
            </a:r>
            <a:endParaRPr sz="6800">
              <a:latin typeface="Arial"/>
              <a:cs typeface="Arial"/>
            </a:endParaRPr>
          </a:p>
        </p:txBody>
      </p:sp>
      <p:sp>
        <p:nvSpPr>
          <p:cNvPr id="165" name="object 51"/>
          <p:cNvSpPr txBox="1"/>
          <p:nvPr/>
        </p:nvSpPr>
        <p:spPr>
          <a:xfrm>
            <a:off x="2845721" y="5300320"/>
            <a:ext cx="687705" cy="756000"/>
          </a:xfrm>
          <a:prstGeom prst="rect">
            <a:avLst/>
          </a:prstGeom>
          <a:solidFill>
            <a:srgbClr val="AFDCF1"/>
          </a:solidFill>
        </p:spPr>
        <p:txBody>
          <a:bodyPr vert="horz" wrap="square" lIns="0" tIns="2540" rIns="0" bIns="0" rtlCol="0">
            <a:spAutoFit/>
          </a:bodyPr>
          <a:lstStyle/>
          <a:p>
            <a:pPr marL="109220">
              <a:lnSpc>
                <a:spcPct val="100000"/>
              </a:lnSpc>
            </a:pPr>
            <a:endParaRPr lang="en-US" b="1" spc="10" dirty="0" smtClean="0">
              <a:solidFill>
                <a:srgbClr val="151416"/>
              </a:solidFill>
              <a:latin typeface="Arial"/>
              <a:cs typeface="Arial"/>
            </a:endParaRPr>
          </a:p>
          <a:p>
            <a:pPr marL="109220">
              <a:lnSpc>
                <a:spcPct val="100000"/>
              </a:lnSpc>
            </a:pPr>
            <a:r>
              <a:rPr lang="uk-UA" b="1" spc="10" dirty="0" smtClean="0">
                <a:solidFill>
                  <a:srgbClr val="151416"/>
                </a:solidFill>
                <a:latin typeface="Arial"/>
                <a:cs typeface="Arial"/>
              </a:rPr>
              <a:t>896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6" name="object 52"/>
          <p:cNvSpPr/>
          <p:nvPr/>
        </p:nvSpPr>
        <p:spPr>
          <a:xfrm>
            <a:off x="3557142" y="5517463"/>
            <a:ext cx="688975" cy="540000"/>
          </a:xfrm>
          <a:custGeom>
            <a:avLst/>
            <a:gdLst/>
            <a:ahLst/>
            <a:cxnLst/>
            <a:rect l="l" t="t" r="r" b="b"/>
            <a:pathLst>
              <a:path w="688975" h="518795">
                <a:moveTo>
                  <a:pt x="688898" y="0"/>
                </a:moveTo>
                <a:lnTo>
                  <a:pt x="0" y="0"/>
                </a:lnTo>
                <a:lnTo>
                  <a:pt x="0" y="518477"/>
                </a:lnTo>
                <a:lnTo>
                  <a:pt x="688898" y="518477"/>
                </a:lnTo>
                <a:lnTo>
                  <a:pt x="688898" y="0"/>
                </a:lnTo>
                <a:close/>
              </a:path>
            </a:pathLst>
          </a:custGeom>
          <a:solidFill>
            <a:srgbClr val="DAD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53"/>
          <p:cNvSpPr txBox="1"/>
          <p:nvPr/>
        </p:nvSpPr>
        <p:spPr>
          <a:xfrm>
            <a:off x="2977057" y="6037478"/>
            <a:ext cx="115824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9295" algn="l"/>
              </a:tabLst>
            </a:pPr>
            <a:r>
              <a:rPr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550" b="1" spc="-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68" name="object 54"/>
          <p:cNvSpPr/>
          <p:nvPr/>
        </p:nvSpPr>
        <p:spPr>
          <a:xfrm>
            <a:off x="4093184" y="5517464"/>
            <a:ext cx="307340" cy="556967"/>
          </a:xfrm>
          <a:custGeom>
            <a:avLst/>
            <a:gdLst/>
            <a:ahLst/>
            <a:cxnLst/>
            <a:rect l="l" t="t" r="r" b="b"/>
            <a:pathLst>
              <a:path w="307339" h="518160">
                <a:moveTo>
                  <a:pt x="230301" y="0"/>
                </a:moveTo>
                <a:lnTo>
                  <a:pt x="76746" y="0"/>
                </a:lnTo>
                <a:lnTo>
                  <a:pt x="76746" y="259016"/>
                </a:lnTo>
                <a:lnTo>
                  <a:pt x="0" y="259016"/>
                </a:lnTo>
                <a:lnTo>
                  <a:pt x="153517" y="518045"/>
                </a:lnTo>
                <a:lnTo>
                  <a:pt x="307060" y="259016"/>
                </a:lnTo>
                <a:lnTo>
                  <a:pt x="230301" y="259016"/>
                </a:lnTo>
                <a:lnTo>
                  <a:pt x="230301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55"/>
          <p:cNvSpPr txBox="1"/>
          <p:nvPr/>
        </p:nvSpPr>
        <p:spPr>
          <a:xfrm>
            <a:off x="3348856" y="6476060"/>
            <a:ext cx="441325" cy="540000"/>
          </a:xfrm>
          <a:prstGeom prst="rect">
            <a:avLst/>
          </a:prstGeom>
          <a:solidFill>
            <a:srgbClr val="AFDCF1"/>
          </a:solidFill>
        </p:spPr>
        <p:txBody>
          <a:bodyPr vert="horz" wrap="square" lIns="0" tIns="5715" rIns="0" bIns="0" rtlCol="0">
            <a:spAutoFit/>
          </a:bodyPr>
          <a:lstStyle/>
          <a:p>
            <a:pPr marL="126364">
              <a:lnSpc>
                <a:spcPct val="100000"/>
              </a:lnSpc>
            </a:pPr>
            <a:endParaRPr lang="uk-UA" sz="1350" b="1" dirty="0" smtClean="0">
              <a:solidFill>
                <a:srgbClr val="151416"/>
              </a:solidFill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</a:pPr>
            <a:r>
              <a:rPr lang="uk-UA" sz="1350" b="1" dirty="0">
                <a:solidFill>
                  <a:srgbClr val="151416"/>
                </a:solidFill>
                <a:latin typeface="Arial"/>
                <a:cs typeface="Arial"/>
              </a:rPr>
              <a:t>3</a:t>
            </a:r>
            <a:r>
              <a:rPr lang="uk-UA" sz="1350" b="1" dirty="0" smtClean="0">
                <a:solidFill>
                  <a:srgbClr val="151416"/>
                </a:solidFill>
                <a:latin typeface="Arial"/>
                <a:cs typeface="Arial"/>
              </a:rPr>
              <a:t>6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1" name="object 57"/>
          <p:cNvSpPr txBox="1"/>
          <p:nvPr/>
        </p:nvSpPr>
        <p:spPr>
          <a:xfrm>
            <a:off x="3790182" y="6593501"/>
            <a:ext cx="404092" cy="39754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480"/>
              </a:spcBef>
            </a:pPr>
            <a:r>
              <a:rPr lang="uk-UA" sz="1350" b="1" spc="-40" dirty="0">
                <a:solidFill>
                  <a:srgbClr val="F30303"/>
                </a:solidFill>
                <a:latin typeface="Arial"/>
                <a:cs typeface="Arial"/>
              </a:rPr>
              <a:t>2</a:t>
            </a:r>
            <a:r>
              <a:rPr lang="uk-UA" sz="1350" b="1" spc="-40" dirty="0" smtClean="0">
                <a:solidFill>
                  <a:srgbClr val="F30303"/>
                </a:solidFill>
                <a:latin typeface="Arial"/>
                <a:cs typeface="Arial"/>
              </a:rPr>
              <a:t>6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2" name="object 58"/>
          <p:cNvSpPr txBox="1"/>
          <p:nvPr/>
        </p:nvSpPr>
        <p:spPr>
          <a:xfrm>
            <a:off x="3016618" y="7028002"/>
            <a:ext cx="1295400" cy="414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22275">
              <a:lnSpc>
                <a:spcPts val="1120"/>
              </a:lnSpc>
              <a:spcBef>
                <a:spcPts val="130"/>
              </a:spcBef>
              <a:tabLst>
                <a:tab pos="866140" algn="l"/>
              </a:tabLst>
            </a:pP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950" b="1" spc="1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загинуло</a:t>
            </a:r>
            <a:r>
              <a:rPr sz="16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3" name="object 59"/>
          <p:cNvSpPr txBox="1"/>
          <p:nvPr/>
        </p:nvSpPr>
        <p:spPr>
          <a:xfrm>
            <a:off x="1462283" y="6452002"/>
            <a:ext cx="441325" cy="576000"/>
          </a:xfrm>
          <a:prstGeom prst="rect">
            <a:avLst/>
          </a:prstGeom>
          <a:solidFill>
            <a:srgbClr val="AFDCF1"/>
          </a:solidFill>
        </p:spPr>
        <p:txBody>
          <a:bodyPr vert="horz" wrap="square" lIns="0" tIns="7556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95"/>
              </a:spcBef>
            </a:pPr>
            <a:r>
              <a:rPr lang="uk-UA" sz="1350" b="1" dirty="0" smtClean="0">
                <a:solidFill>
                  <a:srgbClr val="151416"/>
                </a:solidFill>
                <a:latin typeface="Arial"/>
                <a:cs typeface="Arial"/>
              </a:rPr>
              <a:t>405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4" name="object 60"/>
          <p:cNvSpPr/>
          <p:nvPr/>
        </p:nvSpPr>
        <p:spPr>
          <a:xfrm>
            <a:off x="1920230" y="6589382"/>
            <a:ext cx="439420" cy="446086"/>
          </a:xfrm>
          <a:custGeom>
            <a:avLst/>
            <a:gdLst/>
            <a:ahLst/>
            <a:cxnLst/>
            <a:rect l="l" t="t" r="r" b="b"/>
            <a:pathLst>
              <a:path w="439419" h="600075">
                <a:moveTo>
                  <a:pt x="439165" y="0"/>
                </a:moveTo>
                <a:lnTo>
                  <a:pt x="0" y="0"/>
                </a:lnTo>
                <a:lnTo>
                  <a:pt x="0" y="599681"/>
                </a:lnTo>
                <a:lnTo>
                  <a:pt x="439165" y="599681"/>
                </a:lnTo>
                <a:lnTo>
                  <a:pt x="439165" y="0"/>
                </a:lnTo>
                <a:close/>
              </a:path>
            </a:pathLst>
          </a:custGeom>
          <a:solidFill>
            <a:srgbClr val="DAD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61"/>
          <p:cNvSpPr txBox="1"/>
          <p:nvPr/>
        </p:nvSpPr>
        <p:spPr>
          <a:xfrm>
            <a:off x="796392" y="7021957"/>
            <a:ext cx="1579880" cy="41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62635">
              <a:lnSpc>
                <a:spcPts val="1115"/>
              </a:lnSpc>
              <a:spcBef>
                <a:spcPts val="130"/>
              </a:spcBef>
              <a:tabLst>
                <a:tab pos="1207135" algn="l"/>
              </a:tabLst>
            </a:pP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950" b="1" spc="1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r>
              <a:rPr sz="16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6" name="object 62"/>
          <p:cNvSpPr txBox="1"/>
          <p:nvPr/>
        </p:nvSpPr>
        <p:spPr>
          <a:xfrm>
            <a:off x="4158130" y="5490091"/>
            <a:ext cx="153888" cy="469135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lang="uk-UA" sz="1000" b="1" dirty="0" smtClean="0">
                <a:solidFill>
                  <a:srgbClr val="FFFFFF"/>
                </a:solidFill>
                <a:latin typeface="Arial"/>
                <a:cs typeface="Arial"/>
              </a:rPr>
              <a:t>11 </a:t>
            </a: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7" name="object 65"/>
          <p:cNvSpPr txBox="1"/>
          <p:nvPr/>
        </p:nvSpPr>
        <p:spPr>
          <a:xfrm>
            <a:off x="1873756" y="6406121"/>
            <a:ext cx="439420" cy="60721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lang="uk-UA" sz="1350" b="1" dirty="0" smtClean="0">
                <a:solidFill>
                  <a:srgbClr val="F30303"/>
                </a:solidFill>
                <a:latin typeface="Arial"/>
                <a:cs typeface="Arial"/>
              </a:rPr>
              <a:t>251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8" name="object 66"/>
          <p:cNvSpPr txBox="1"/>
          <p:nvPr/>
        </p:nvSpPr>
        <p:spPr>
          <a:xfrm>
            <a:off x="3553447" y="5668122"/>
            <a:ext cx="68374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10"/>
              </a:spcBef>
            </a:pPr>
            <a:r>
              <a:rPr lang="uk-UA" b="1" spc="5" dirty="0" smtClean="0">
                <a:solidFill>
                  <a:srgbClr val="F30303"/>
                </a:solidFill>
                <a:latin typeface="Arial"/>
                <a:cs typeface="Arial"/>
              </a:rPr>
              <a:t>797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1" name="object 54"/>
          <p:cNvSpPr/>
          <p:nvPr/>
        </p:nvSpPr>
        <p:spPr>
          <a:xfrm>
            <a:off x="2218352" y="6589382"/>
            <a:ext cx="255626" cy="441623"/>
          </a:xfrm>
          <a:custGeom>
            <a:avLst/>
            <a:gdLst/>
            <a:ahLst/>
            <a:cxnLst/>
            <a:rect l="l" t="t" r="r" b="b"/>
            <a:pathLst>
              <a:path w="307339" h="518160">
                <a:moveTo>
                  <a:pt x="230301" y="0"/>
                </a:moveTo>
                <a:lnTo>
                  <a:pt x="76746" y="0"/>
                </a:lnTo>
                <a:lnTo>
                  <a:pt x="76746" y="259016"/>
                </a:lnTo>
                <a:lnTo>
                  <a:pt x="0" y="259016"/>
                </a:lnTo>
                <a:lnTo>
                  <a:pt x="153517" y="518045"/>
                </a:lnTo>
                <a:lnTo>
                  <a:pt x="307060" y="259016"/>
                </a:lnTo>
                <a:lnTo>
                  <a:pt x="230301" y="259016"/>
                </a:lnTo>
                <a:lnTo>
                  <a:pt x="230301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64"/>
          <p:cNvSpPr txBox="1"/>
          <p:nvPr/>
        </p:nvSpPr>
        <p:spPr>
          <a:xfrm>
            <a:off x="2274072" y="6550524"/>
            <a:ext cx="138499" cy="381276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uk-UA" sz="900" b="1" spc="-50" dirty="0" smtClean="0">
                <a:solidFill>
                  <a:srgbClr val="FFFFFF"/>
                </a:solidFill>
                <a:latin typeface="Arial"/>
                <a:cs typeface="Arial"/>
              </a:rPr>
              <a:t>38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0" name="object 68"/>
          <p:cNvSpPr txBox="1"/>
          <p:nvPr/>
        </p:nvSpPr>
        <p:spPr>
          <a:xfrm>
            <a:off x="4158130" y="6561317"/>
            <a:ext cx="138499" cy="420597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27,8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13999" y="4961070"/>
            <a:ext cx="4226891" cy="3601498"/>
          </a:xfrm>
          <a:prstGeom prst="roundRect">
            <a:avLst/>
          </a:prstGeom>
          <a:noFill/>
          <a:ln w="730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76"/>
          <p:cNvSpPr/>
          <p:nvPr/>
        </p:nvSpPr>
        <p:spPr>
          <a:xfrm>
            <a:off x="4033918" y="8374690"/>
            <a:ext cx="467359" cy="36000"/>
          </a:xfrm>
          <a:custGeom>
            <a:avLst/>
            <a:gdLst/>
            <a:ahLst/>
            <a:cxnLst/>
            <a:rect l="l" t="t" r="r" b="b"/>
            <a:pathLst>
              <a:path w="467360" h="532129">
                <a:moveTo>
                  <a:pt x="467034" y="0"/>
                </a:moveTo>
                <a:lnTo>
                  <a:pt x="0" y="0"/>
                </a:lnTo>
                <a:lnTo>
                  <a:pt x="0" y="531773"/>
                </a:lnTo>
                <a:lnTo>
                  <a:pt x="467034" y="531773"/>
                </a:lnTo>
                <a:lnTo>
                  <a:pt x="467034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424448" y="2935501"/>
            <a:ext cx="4600575" cy="2524125"/>
          </a:xfrm>
          <a:custGeom>
            <a:avLst/>
            <a:gdLst/>
            <a:ahLst/>
            <a:cxnLst/>
            <a:rect l="l" t="t" r="r" b="b"/>
            <a:pathLst>
              <a:path w="4600575" h="2524125">
                <a:moveTo>
                  <a:pt x="359999" y="0"/>
                </a:moveTo>
                <a:lnTo>
                  <a:pt x="4240579" y="0"/>
                </a:lnTo>
                <a:lnTo>
                  <a:pt x="4289256" y="3302"/>
                </a:lnTo>
                <a:lnTo>
                  <a:pt x="4335996" y="12916"/>
                </a:lnTo>
                <a:lnTo>
                  <a:pt x="4380361" y="28406"/>
                </a:lnTo>
                <a:lnTo>
                  <a:pt x="4421913" y="49333"/>
                </a:lnTo>
                <a:lnTo>
                  <a:pt x="4460215" y="75260"/>
                </a:lnTo>
                <a:lnTo>
                  <a:pt x="4494830" y="105749"/>
                </a:lnTo>
                <a:lnTo>
                  <a:pt x="4525319" y="140364"/>
                </a:lnTo>
                <a:lnTo>
                  <a:pt x="4551246" y="178666"/>
                </a:lnTo>
                <a:lnTo>
                  <a:pt x="4572173" y="220218"/>
                </a:lnTo>
                <a:lnTo>
                  <a:pt x="4587663" y="264582"/>
                </a:lnTo>
                <a:lnTo>
                  <a:pt x="4597277" y="311322"/>
                </a:lnTo>
                <a:lnTo>
                  <a:pt x="4600580" y="359999"/>
                </a:lnTo>
                <a:lnTo>
                  <a:pt x="4600580" y="2164125"/>
                </a:lnTo>
                <a:lnTo>
                  <a:pt x="4597277" y="2212802"/>
                </a:lnTo>
                <a:lnTo>
                  <a:pt x="4587663" y="2259542"/>
                </a:lnTo>
                <a:lnTo>
                  <a:pt x="4572173" y="2303906"/>
                </a:lnTo>
                <a:lnTo>
                  <a:pt x="4551246" y="2345458"/>
                </a:lnTo>
                <a:lnTo>
                  <a:pt x="4525319" y="2383760"/>
                </a:lnTo>
                <a:lnTo>
                  <a:pt x="4494830" y="2418375"/>
                </a:lnTo>
                <a:lnTo>
                  <a:pt x="4460215" y="2448864"/>
                </a:lnTo>
                <a:lnTo>
                  <a:pt x="4421913" y="2474791"/>
                </a:lnTo>
                <a:lnTo>
                  <a:pt x="4380361" y="2495718"/>
                </a:lnTo>
                <a:lnTo>
                  <a:pt x="4335996" y="2511208"/>
                </a:lnTo>
                <a:lnTo>
                  <a:pt x="4289256" y="2520822"/>
                </a:lnTo>
                <a:lnTo>
                  <a:pt x="4240579" y="2524124"/>
                </a:lnTo>
                <a:lnTo>
                  <a:pt x="359999" y="2524124"/>
                </a:lnTo>
                <a:lnTo>
                  <a:pt x="311322" y="2520822"/>
                </a:lnTo>
                <a:lnTo>
                  <a:pt x="264582" y="2511208"/>
                </a:lnTo>
                <a:lnTo>
                  <a:pt x="220218" y="2495718"/>
                </a:lnTo>
                <a:lnTo>
                  <a:pt x="178666" y="2474791"/>
                </a:lnTo>
                <a:lnTo>
                  <a:pt x="140364" y="2448864"/>
                </a:lnTo>
                <a:lnTo>
                  <a:pt x="105749" y="2418375"/>
                </a:lnTo>
                <a:lnTo>
                  <a:pt x="75260" y="2383760"/>
                </a:lnTo>
                <a:lnTo>
                  <a:pt x="49333" y="2345458"/>
                </a:lnTo>
                <a:lnTo>
                  <a:pt x="28406" y="2303906"/>
                </a:lnTo>
                <a:lnTo>
                  <a:pt x="12916" y="2259542"/>
                </a:lnTo>
                <a:lnTo>
                  <a:pt x="3302" y="2212802"/>
                </a:lnTo>
                <a:lnTo>
                  <a:pt x="0" y="2164125"/>
                </a:lnTo>
                <a:lnTo>
                  <a:pt x="0" y="359999"/>
                </a:lnTo>
                <a:lnTo>
                  <a:pt x="3302" y="311322"/>
                </a:lnTo>
                <a:lnTo>
                  <a:pt x="12916" y="264582"/>
                </a:lnTo>
                <a:lnTo>
                  <a:pt x="28406" y="220218"/>
                </a:lnTo>
                <a:lnTo>
                  <a:pt x="49333" y="178666"/>
                </a:lnTo>
                <a:lnTo>
                  <a:pt x="75260" y="140364"/>
                </a:lnTo>
                <a:lnTo>
                  <a:pt x="105749" y="105749"/>
                </a:lnTo>
                <a:lnTo>
                  <a:pt x="140364" y="75260"/>
                </a:lnTo>
                <a:lnTo>
                  <a:pt x="178666" y="49333"/>
                </a:lnTo>
                <a:lnTo>
                  <a:pt x="220218" y="28406"/>
                </a:lnTo>
                <a:lnTo>
                  <a:pt x="264582" y="12916"/>
                </a:lnTo>
                <a:lnTo>
                  <a:pt x="311322" y="3302"/>
                </a:lnTo>
                <a:lnTo>
                  <a:pt x="359999" y="0"/>
                </a:lnTo>
                <a:close/>
              </a:path>
            </a:pathLst>
          </a:custGeom>
          <a:ln w="720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5521" y="6192331"/>
            <a:ext cx="5074285" cy="3753485"/>
          </a:xfrm>
          <a:custGeom>
            <a:avLst/>
            <a:gdLst/>
            <a:ahLst/>
            <a:cxnLst/>
            <a:rect l="l" t="t" r="r" b="b"/>
            <a:pathLst>
              <a:path w="5074284" h="3753484">
                <a:moveTo>
                  <a:pt x="535265" y="0"/>
                </a:moveTo>
                <a:lnTo>
                  <a:pt x="4538987" y="0"/>
                </a:lnTo>
                <a:lnTo>
                  <a:pt x="4587526" y="2198"/>
                </a:lnTo>
                <a:lnTo>
                  <a:pt x="4634880" y="8664"/>
                </a:lnTo>
                <a:lnTo>
                  <a:pt x="4680858" y="19205"/>
                </a:lnTo>
                <a:lnTo>
                  <a:pt x="4725266" y="33628"/>
                </a:lnTo>
                <a:lnTo>
                  <a:pt x="4767912" y="51741"/>
                </a:lnTo>
                <a:lnTo>
                  <a:pt x="4808603" y="73350"/>
                </a:lnTo>
                <a:lnTo>
                  <a:pt x="4847146" y="98264"/>
                </a:lnTo>
                <a:lnTo>
                  <a:pt x="4883349" y="126289"/>
                </a:lnTo>
                <a:lnTo>
                  <a:pt x="4917019" y="157233"/>
                </a:lnTo>
                <a:lnTo>
                  <a:pt x="4947963" y="190903"/>
                </a:lnTo>
                <a:lnTo>
                  <a:pt x="4975988" y="227106"/>
                </a:lnTo>
                <a:lnTo>
                  <a:pt x="5000902" y="265649"/>
                </a:lnTo>
                <a:lnTo>
                  <a:pt x="5022512" y="306340"/>
                </a:lnTo>
                <a:lnTo>
                  <a:pt x="5040624" y="348986"/>
                </a:lnTo>
                <a:lnTo>
                  <a:pt x="5055048" y="393394"/>
                </a:lnTo>
                <a:lnTo>
                  <a:pt x="5065589" y="439372"/>
                </a:lnTo>
                <a:lnTo>
                  <a:pt x="5072055" y="486727"/>
                </a:lnTo>
                <a:lnTo>
                  <a:pt x="5074253" y="535265"/>
                </a:lnTo>
                <a:lnTo>
                  <a:pt x="5074253" y="3217740"/>
                </a:lnTo>
                <a:lnTo>
                  <a:pt x="5072055" y="3266279"/>
                </a:lnTo>
                <a:lnTo>
                  <a:pt x="5065589" y="3313633"/>
                </a:lnTo>
                <a:lnTo>
                  <a:pt x="5055048" y="3359611"/>
                </a:lnTo>
                <a:lnTo>
                  <a:pt x="5040624" y="3404019"/>
                </a:lnTo>
                <a:lnTo>
                  <a:pt x="5022512" y="3446665"/>
                </a:lnTo>
                <a:lnTo>
                  <a:pt x="5000902" y="3487356"/>
                </a:lnTo>
                <a:lnTo>
                  <a:pt x="4975988" y="3525899"/>
                </a:lnTo>
                <a:lnTo>
                  <a:pt x="4947963" y="3562102"/>
                </a:lnTo>
                <a:lnTo>
                  <a:pt x="4917019" y="3595772"/>
                </a:lnTo>
                <a:lnTo>
                  <a:pt x="4883349" y="3626716"/>
                </a:lnTo>
                <a:lnTo>
                  <a:pt x="4847146" y="3654741"/>
                </a:lnTo>
                <a:lnTo>
                  <a:pt x="4808603" y="3679655"/>
                </a:lnTo>
                <a:lnTo>
                  <a:pt x="4767912" y="3701265"/>
                </a:lnTo>
                <a:lnTo>
                  <a:pt x="4725266" y="3719377"/>
                </a:lnTo>
                <a:lnTo>
                  <a:pt x="4680858" y="3733801"/>
                </a:lnTo>
                <a:lnTo>
                  <a:pt x="4634880" y="3744342"/>
                </a:lnTo>
                <a:lnTo>
                  <a:pt x="4587526" y="3750808"/>
                </a:lnTo>
                <a:lnTo>
                  <a:pt x="4538987" y="3753006"/>
                </a:lnTo>
                <a:lnTo>
                  <a:pt x="535265" y="3753006"/>
                </a:lnTo>
                <a:lnTo>
                  <a:pt x="486727" y="3750808"/>
                </a:lnTo>
                <a:lnTo>
                  <a:pt x="439372" y="3744342"/>
                </a:lnTo>
                <a:lnTo>
                  <a:pt x="393394" y="3733801"/>
                </a:lnTo>
                <a:lnTo>
                  <a:pt x="348986" y="3719377"/>
                </a:lnTo>
                <a:lnTo>
                  <a:pt x="306340" y="3701265"/>
                </a:lnTo>
                <a:lnTo>
                  <a:pt x="265649" y="3679655"/>
                </a:lnTo>
                <a:lnTo>
                  <a:pt x="227106" y="3654741"/>
                </a:lnTo>
                <a:lnTo>
                  <a:pt x="190903" y="3626716"/>
                </a:lnTo>
                <a:lnTo>
                  <a:pt x="157233" y="3595772"/>
                </a:lnTo>
                <a:lnTo>
                  <a:pt x="126289" y="3562102"/>
                </a:lnTo>
                <a:lnTo>
                  <a:pt x="98264" y="3525899"/>
                </a:lnTo>
                <a:lnTo>
                  <a:pt x="73350" y="3487356"/>
                </a:lnTo>
                <a:lnTo>
                  <a:pt x="51741" y="3446665"/>
                </a:lnTo>
                <a:lnTo>
                  <a:pt x="33628" y="3404019"/>
                </a:lnTo>
                <a:lnTo>
                  <a:pt x="19205" y="3359611"/>
                </a:lnTo>
                <a:lnTo>
                  <a:pt x="8664" y="3313633"/>
                </a:lnTo>
                <a:lnTo>
                  <a:pt x="2198" y="3266279"/>
                </a:lnTo>
                <a:lnTo>
                  <a:pt x="0" y="3217740"/>
                </a:lnTo>
                <a:lnTo>
                  <a:pt x="0" y="535265"/>
                </a:lnTo>
                <a:lnTo>
                  <a:pt x="2198" y="486727"/>
                </a:lnTo>
                <a:lnTo>
                  <a:pt x="8664" y="439372"/>
                </a:lnTo>
                <a:lnTo>
                  <a:pt x="19205" y="393394"/>
                </a:lnTo>
                <a:lnTo>
                  <a:pt x="33628" y="348986"/>
                </a:lnTo>
                <a:lnTo>
                  <a:pt x="51741" y="306340"/>
                </a:lnTo>
                <a:lnTo>
                  <a:pt x="73350" y="265649"/>
                </a:lnTo>
                <a:lnTo>
                  <a:pt x="98264" y="227106"/>
                </a:lnTo>
                <a:lnTo>
                  <a:pt x="126289" y="190903"/>
                </a:lnTo>
                <a:lnTo>
                  <a:pt x="157233" y="157233"/>
                </a:lnTo>
                <a:lnTo>
                  <a:pt x="190903" y="126289"/>
                </a:lnTo>
                <a:lnTo>
                  <a:pt x="227106" y="98264"/>
                </a:lnTo>
                <a:lnTo>
                  <a:pt x="265649" y="73350"/>
                </a:lnTo>
                <a:lnTo>
                  <a:pt x="306340" y="51741"/>
                </a:lnTo>
                <a:lnTo>
                  <a:pt x="348986" y="33628"/>
                </a:lnTo>
                <a:lnTo>
                  <a:pt x="393394" y="19205"/>
                </a:lnTo>
                <a:lnTo>
                  <a:pt x="439372" y="8664"/>
                </a:lnTo>
                <a:lnTo>
                  <a:pt x="486727" y="2198"/>
                </a:lnTo>
                <a:lnTo>
                  <a:pt x="535265" y="0"/>
                </a:lnTo>
                <a:close/>
              </a:path>
            </a:pathLst>
          </a:custGeom>
          <a:ln w="720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5335" y="6152769"/>
            <a:ext cx="4605655" cy="3825875"/>
            <a:chOff x="385335" y="6152769"/>
            <a:chExt cx="4605655" cy="3825875"/>
          </a:xfrm>
        </p:grpSpPr>
        <p:sp>
          <p:nvSpPr>
            <p:cNvPr id="5" name="object 5"/>
            <p:cNvSpPr/>
            <p:nvPr/>
          </p:nvSpPr>
          <p:spPr>
            <a:xfrm>
              <a:off x="421530" y="6188964"/>
              <a:ext cx="4533265" cy="3753485"/>
            </a:xfrm>
            <a:custGeom>
              <a:avLst/>
              <a:gdLst/>
              <a:ahLst/>
              <a:cxnLst/>
              <a:rect l="l" t="t" r="r" b="b"/>
              <a:pathLst>
                <a:path w="4533265" h="3753484">
                  <a:moveTo>
                    <a:pt x="535266" y="0"/>
                  </a:moveTo>
                  <a:lnTo>
                    <a:pt x="3997721" y="0"/>
                  </a:lnTo>
                  <a:lnTo>
                    <a:pt x="4046259" y="2198"/>
                  </a:lnTo>
                  <a:lnTo>
                    <a:pt x="4093614" y="8664"/>
                  </a:lnTo>
                  <a:lnTo>
                    <a:pt x="4139591" y="19205"/>
                  </a:lnTo>
                  <a:lnTo>
                    <a:pt x="4184000" y="33628"/>
                  </a:lnTo>
                  <a:lnTo>
                    <a:pt x="4226646" y="51742"/>
                  </a:lnTo>
                  <a:lnTo>
                    <a:pt x="4267337" y="73352"/>
                  </a:lnTo>
                  <a:lnTo>
                    <a:pt x="4305880" y="98266"/>
                  </a:lnTo>
                  <a:lnTo>
                    <a:pt x="4342083" y="126291"/>
                  </a:lnTo>
                  <a:lnTo>
                    <a:pt x="4375753" y="157236"/>
                  </a:lnTo>
                  <a:lnTo>
                    <a:pt x="4406696" y="190906"/>
                  </a:lnTo>
                  <a:lnTo>
                    <a:pt x="4434722" y="227109"/>
                  </a:lnTo>
                  <a:lnTo>
                    <a:pt x="4459635" y="265653"/>
                  </a:lnTo>
                  <a:lnTo>
                    <a:pt x="4481245" y="306344"/>
                  </a:lnTo>
                  <a:lnTo>
                    <a:pt x="4499358" y="348990"/>
                  </a:lnTo>
                  <a:lnTo>
                    <a:pt x="4513781" y="393398"/>
                  </a:lnTo>
                  <a:lnTo>
                    <a:pt x="4524322" y="439376"/>
                  </a:lnTo>
                  <a:lnTo>
                    <a:pt x="4530788" y="486731"/>
                  </a:lnTo>
                  <a:lnTo>
                    <a:pt x="4532986" y="535269"/>
                  </a:lnTo>
                  <a:lnTo>
                    <a:pt x="4532986" y="3217741"/>
                  </a:lnTo>
                  <a:lnTo>
                    <a:pt x="4530788" y="3266280"/>
                  </a:lnTo>
                  <a:lnTo>
                    <a:pt x="4524322" y="3313634"/>
                  </a:lnTo>
                  <a:lnTo>
                    <a:pt x="4513781" y="3359612"/>
                  </a:lnTo>
                  <a:lnTo>
                    <a:pt x="4499358" y="3404020"/>
                  </a:lnTo>
                  <a:lnTo>
                    <a:pt x="4481245" y="3446666"/>
                  </a:lnTo>
                  <a:lnTo>
                    <a:pt x="4459635" y="3487357"/>
                  </a:lnTo>
                  <a:lnTo>
                    <a:pt x="4434722" y="3525901"/>
                  </a:lnTo>
                  <a:lnTo>
                    <a:pt x="4406696" y="3562103"/>
                  </a:lnTo>
                  <a:lnTo>
                    <a:pt x="4375753" y="3595773"/>
                  </a:lnTo>
                  <a:lnTo>
                    <a:pt x="4342083" y="3626717"/>
                  </a:lnTo>
                  <a:lnTo>
                    <a:pt x="4305880" y="3654742"/>
                  </a:lnTo>
                  <a:lnTo>
                    <a:pt x="4267337" y="3679656"/>
                  </a:lnTo>
                  <a:lnTo>
                    <a:pt x="4226646" y="3701266"/>
                  </a:lnTo>
                  <a:lnTo>
                    <a:pt x="4184000" y="3719379"/>
                  </a:lnTo>
                  <a:lnTo>
                    <a:pt x="4139591" y="3733802"/>
                  </a:lnTo>
                  <a:lnTo>
                    <a:pt x="4093614" y="3744343"/>
                  </a:lnTo>
                  <a:lnTo>
                    <a:pt x="4046259" y="3750809"/>
                  </a:lnTo>
                  <a:lnTo>
                    <a:pt x="3997721" y="3753007"/>
                  </a:lnTo>
                  <a:lnTo>
                    <a:pt x="535266" y="3753007"/>
                  </a:lnTo>
                  <a:lnTo>
                    <a:pt x="486728" y="3750809"/>
                  </a:lnTo>
                  <a:lnTo>
                    <a:pt x="439373" y="3744343"/>
                  </a:lnTo>
                  <a:lnTo>
                    <a:pt x="393396" y="3733802"/>
                  </a:lnTo>
                  <a:lnTo>
                    <a:pt x="348987" y="3719379"/>
                  </a:lnTo>
                  <a:lnTo>
                    <a:pt x="306341" y="3701266"/>
                  </a:lnTo>
                  <a:lnTo>
                    <a:pt x="265650" y="3679656"/>
                  </a:lnTo>
                  <a:lnTo>
                    <a:pt x="227107" y="3654742"/>
                  </a:lnTo>
                  <a:lnTo>
                    <a:pt x="190904" y="3626717"/>
                  </a:lnTo>
                  <a:lnTo>
                    <a:pt x="157234" y="3595773"/>
                  </a:lnTo>
                  <a:lnTo>
                    <a:pt x="126290" y="3562103"/>
                  </a:lnTo>
                  <a:lnTo>
                    <a:pt x="98265" y="3525901"/>
                  </a:lnTo>
                  <a:lnTo>
                    <a:pt x="73351" y="3487357"/>
                  </a:lnTo>
                  <a:lnTo>
                    <a:pt x="51741" y="3446666"/>
                  </a:lnTo>
                  <a:lnTo>
                    <a:pt x="33628" y="3404020"/>
                  </a:lnTo>
                  <a:lnTo>
                    <a:pt x="19205" y="3359612"/>
                  </a:lnTo>
                  <a:lnTo>
                    <a:pt x="8664" y="3313634"/>
                  </a:lnTo>
                  <a:lnTo>
                    <a:pt x="2198" y="3266280"/>
                  </a:lnTo>
                  <a:lnTo>
                    <a:pt x="0" y="3217741"/>
                  </a:lnTo>
                  <a:lnTo>
                    <a:pt x="0" y="535269"/>
                  </a:lnTo>
                  <a:lnTo>
                    <a:pt x="2198" y="486731"/>
                  </a:lnTo>
                  <a:lnTo>
                    <a:pt x="8664" y="439376"/>
                  </a:lnTo>
                  <a:lnTo>
                    <a:pt x="19205" y="393398"/>
                  </a:lnTo>
                  <a:lnTo>
                    <a:pt x="33628" y="348990"/>
                  </a:lnTo>
                  <a:lnTo>
                    <a:pt x="51741" y="306344"/>
                  </a:lnTo>
                  <a:lnTo>
                    <a:pt x="73351" y="265653"/>
                  </a:lnTo>
                  <a:lnTo>
                    <a:pt x="98265" y="227109"/>
                  </a:lnTo>
                  <a:lnTo>
                    <a:pt x="126290" y="190906"/>
                  </a:lnTo>
                  <a:lnTo>
                    <a:pt x="157234" y="157236"/>
                  </a:lnTo>
                  <a:lnTo>
                    <a:pt x="190904" y="126291"/>
                  </a:lnTo>
                  <a:lnTo>
                    <a:pt x="227107" y="98266"/>
                  </a:lnTo>
                  <a:lnTo>
                    <a:pt x="265650" y="73352"/>
                  </a:lnTo>
                  <a:lnTo>
                    <a:pt x="306341" y="51742"/>
                  </a:lnTo>
                  <a:lnTo>
                    <a:pt x="348987" y="33628"/>
                  </a:lnTo>
                  <a:lnTo>
                    <a:pt x="393396" y="19205"/>
                  </a:lnTo>
                  <a:lnTo>
                    <a:pt x="439373" y="8664"/>
                  </a:lnTo>
                  <a:lnTo>
                    <a:pt x="486728" y="2198"/>
                  </a:lnTo>
                  <a:lnTo>
                    <a:pt x="535266" y="0"/>
                  </a:lnTo>
                  <a:close/>
                </a:path>
              </a:pathLst>
            </a:custGeom>
            <a:ln w="72000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771" y="9041759"/>
              <a:ext cx="508000" cy="680085"/>
            </a:xfrm>
            <a:custGeom>
              <a:avLst/>
              <a:gdLst/>
              <a:ahLst/>
              <a:cxnLst/>
              <a:rect l="l" t="t" r="r" b="b"/>
              <a:pathLst>
                <a:path w="508000" h="680084">
                  <a:moveTo>
                    <a:pt x="19782" y="482161"/>
                  </a:moveTo>
                  <a:lnTo>
                    <a:pt x="30522" y="527369"/>
                  </a:lnTo>
                  <a:lnTo>
                    <a:pt x="46345" y="574816"/>
                  </a:lnTo>
                  <a:lnTo>
                    <a:pt x="68375" y="619565"/>
                  </a:lnTo>
                  <a:lnTo>
                    <a:pt x="97375" y="654329"/>
                  </a:lnTo>
                  <a:lnTo>
                    <a:pt x="133391" y="673734"/>
                  </a:lnTo>
                  <a:lnTo>
                    <a:pt x="173589" y="680053"/>
                  </a:lnTo>
                  <a:lnTo>
                    <a:pt x="214417" y="677468"/>
                  </a:lnTo>
                  <a:lnTo>
                    <a:pt x="252322" y="670162"/>
                  </a:lnTo>
                  <a:lnTo>
                    <a:pt x="312645" y="652171"/>
                  </a:lnTo>
                  <a:lnTo>
                    <a:pt x="363616" y="629864"/>
                  </a:lnTo>
                  <a:lnTo>
                    <a:pt x="383162" y="619934"/>
                  </a:lnTo>
                  <a:lnTo>
                    <a:pt x="195108" y="619934"/>
                  </a:lnTo>
                  <a:lnTo>
                    <a:pt x="157818" y="615475"/>
                  </a:lnTo>
                  <a:lnTo>
                    <a:pt x="95265" y="585003"/>
                  </a:lnTo>
                  <a:lnTo>
                    <a:pt x="48922" y="535842"/>
                  </a:lnTo>
                  <a:lnTo>
                    <a:pt x="31489" y="508311"/>
                  </a:lnTo>
                  <a:lnTo>
                    <a:pt x="19782" y="482161"/>
                  </a:lnTo>
                  <a:close/>
                </a:path>
                <a:path w="508000" h="680084">
                  <a:moveTo>
                    <a:pt x="449120" y="423931"/>
                  </a:moveTo>
                  <a:lnTo>
                    <a:pt x="35657" y="423931"/>
                  </a:lnTo>
                  <a:lnTo>
                    <a:pt x="69072" y="427903"/>
                  </a:lnTo>
                  <a:lnTo>
                    <a:pt x="109351" y="439529"/>
                  </a:lnTo>
                  <a:lnTo>
                    <a:pt x="157369" y="456888"/>
                  </a:lnTo>
                  <a:lnTo>
                    <a:pt x="207505" y="477884"/>
                  </a:lnTo>
                  <a:lnTo>
                    <a:pt x="254141" y="500423"/>
                  </a:lnTo>
                  <a:lnTo>
                    <a:pt x="291659" y="522410"/>
                  </a:lnTo>
                  <a:lnTo>
                    <a:pt x="327876" y="567203"/>
                  </a:lnTo>
                  <a:lnTo>
                    <a:pt x="319991" y="584405"/>
                  </a:lnTo>
                  <a:lnTo>
                    <a:pt x="299334" y="598684"/>
                  </a:lnTo>
                  <a:lnTo>
                    <a:pt x="269328" y="610145"/>
                  </a:lnTo>
                  <a:lnTo>
                    <a:pt x="233432" y="617693"/>
                  </a:lnTo>
                  <a:lnTo>
                    <a:pt x="195108" y="619934"/>
                  </a:lnTo>
                  <a:lnTo>
                    <a:pt x="383162" y="619934"/>
                  </a:lnTo>
                  <a:lnTo>
                    <a:pt x="437685" y="585003"/>
                  </a:lnTo>
                  <a:lnTo>
                    <a:pt x="462090" y="547594"/>
                  </a:lnTo>
                  <a:lnTo>
                    <a:pt x="463994" y="526726"/>
                  </a:lnTo>
                  <a:lnTo>
                    <a:pt x="461760" y="504419"/>
                  </a:lnTo>
                  <a:lnTo>
                    <a:pt x="457529" y="480015"/>
                  </a:lnTo>
                  <a:lnTo>
                    <a:pt x="453530" y="455735"/>
                  </a:lnTo>
                  <a:lnTo>
                    <a:pt x="449963" y="430843"/>
                  </a:lnTo>
                  <a:lnTo>
                    <a:pt x="449120" y="423931"/>
                  </a:lnTo>
                  <a:close/>
                </a:path>
                <a:path w="508000" h="680084">
                  <a:moveTo>
                    <a:pt x="8567" y="134801"/>
                  </a:moveTo>
                  <a:lnTo>
                    <a:pt x="0" y="136165"/>
                  </a:lnTo>
                  <a:lnTo>
                    <a:pt x="473" y="142477"/>
                  </a:lnTo>
                  <a:lnTo>
                    <a:pt x="11910" y="154094"/>
                  </a:lnTo>
                  <a:lnTo>
                    <a:pt x="30454" y="170299"/>
                  </a:lnTo>
                  <a:lnTo>
                    <a:pt x="50797" y="190103"/>
                  </a:lnTo>
                  <a:lnTo>
                    <a:pt x="67631" y="212515"/>
                  </a:lnTo>
                  <a:lnTo>
                    <a:pt x="76732" y="236642"/>
                  </a:lnTo>
                  <a:lnTo>
                    <a:pt x="78028" y="259225"/>
                  </a:lnTo>
                  <a:lnTo>
                    <a:pt x="78072" y="262584"/>
                  </a:lnTo>
                  <a:lnTo>
                    <a:pt x="73165" y="288137"/>
                  </a:lnTo>
                  <a:lnTo>
                    <a:pt x="62836" y="314694"/>
                  </a:lnTo>
                  <a:lnTo>
                    <a:pt x="48691" y="341348"/>
                  </a:lnTo>
                  <a:lnTo>
                    <a:pt x="33512" y="368181"/>
                  </a:lnTo>
                  <a:lnTo>
                    <a:pt x="20403" y="395374"/>
                  </a:lnTo>
                  <a:lnTo>
                    <a:pt x="12465" y="423108"/>
                  </a:lnTo>
                  <a:lnTo>
                    <a:pt x="12090" y="451449"/>
                  </a:lnTo>
                  <a:lnTo>
                    <a:pt x="18821" y="480015"/>
                  </a:lnTo>
                  <a:lnTo>
                    <a:pt x="19782" y="482161"/>
                  </a:lnTo>
                  <a:lnTo>
                    <a:pt x="15239" y="452325"/>
                  </a:lnTo>
                  <a:lnTo>
                    <a:pt x="19062" y="432102"/>
                  </a:lnTo>
                  <a:lnTo>
                    <a:pt x="35657" y="423931"/>
                  </a:lnTo>
                  <a:lnTo>
                    <a:pt x="449120" y="423931"/>
                  </a:lnTo>
                  <a:lnTo>
                    <a:pt x="447115" y="407480"/>
                  </a:lnTo>
                  <a:lnTo>
                    <a:pt x="446242" y="398358"/>
                  </a:lnTo>
                  <a:lnTo>
                    <a:pt x="261742" y="398358"/>
                  </a:lnTo>
                  <a:lnTo>
                    <a:pt x="263597" y="393124"/>
                  </a:lnTo>
                  <a:lnTo>
                    <a:pt x="267513" y="380159"/>
                  </a:lnTo>
                  <a:lnTo>
                    <a:pt x="272467" y="358827"/>
                  </a:lnTo>
                  <a:lnTo>
                    <a:pt x="275780" y="334931"/>
                  </a:lnTo>
                  <a:lnTo>
                    <a:pt x="276064" y="330426"/>
                  </a:lnTo>
                  <a:lnTo>
                    <a:pt x="238379" y="330426"/>
                  </a:lnTo>
                  <a:lnTo>
                    <a:pt x="237091" y="326025"/>
                  </a:lnTo>
                  <a:lnTo>
                    <a:pt x="236795" y="317571"/>
                  </a:lnTo>
                  <a:lnTo>
                    <a:pt x="236690" y="314041"/>
                  </a:lnTo>
                  <a:lnTo>
                    <a:pt x="236474" y="297902"/>
                  </a:lnTo>
                  <a:lnTo>
                    <a:pt x="235815" y="277860"/>
                  </a:lnTo>
                  <a:lnTo>
                    <a:pt x="235596" y="274396"/>
                  </a:lnTo>
                  <a:lnTo>
                    <a:pt x="135272" y="274396"/>
                  </a:lnTo>
                  <a:lnTo>
                    <a:pt x="128877" y="264779"/>
                  </a:lnTo>
                  <a:lnTo>
                    <a:pt x="120100" y="247113"/>
                  </a:lnTo>
                  <a:lnTo>
                    <a:pt x="109434" y="225220"/>
                  </a:lnTo>
                  <a:lnTo>
                    <a:pt x="97375" y="202921"/>
                  </a:lnTo>
                  <a:lnTo>
                    <a:pt x="70330" y="167183"/>
                  </a:lnTo>
                  <a:lnTo>
                    <a:pt x="39328" y="144396"/>
                  </a:lnTo>
                  <a:lnTo>
                    <a:pt x="22801" y="137754"/>
                  </a:lnTo>
                  <a:lnTo>
                    <a:pt x="8567" y="134801"/>
                  </a:lnTo>
                  <a:close/>
                </a:path>
                <a:path w="508000" h="680084">
                  <a:moveTo>
                    <a:pt x="279664" y="23030"/>
                  </a:moveTo>
                  <a:lnTo>
                    <a:pt x="280758" y="25794"/>
                  </a:lnTo>
                  <a:lnTo>
                    <a:pt x="289498" y="35081"/>
                  </a:lnTo>
                  <a:lnTo>
                    <a:pt x="302196" y="50215"/>
                  </a:lnTo>
                  <a:lnTo>
                    <a:pt x="315163" y="70520"/>
                  </a:lnTo>
                  <a:lnTo>
                    <a:pt x="325154" y="95585"/>
                  </a:lnTo>
                  <a:lnTo>
                    <a:pt x="330694" y="126047"/>
                  </a:lnTo>
                  <a:lnTo>
                    <a:pt x="330747" y="162805"/>
                  </a:lnTo>
                  <a:lnTo>
                    <a:pt x="324278" y="206759"/>
                  </a:lnTo>
                  <a:lnTo>
                    <a:pt x="311094" y="257450"/>
                  </a:lnTo>
                  <a:lnTo>
                    <a:pt x="294356" y="308997"/>
                  </a:lnTo>
                  <a:lnTo>
                    <a:pt x="278068" y="354157"/>
                  </a:lnTo>
                  <a:lnTo>
                    <a:pt x="266233" y="385690"/>
                  </a:lnTo>
                  <a:lnTo>
                    <a:pt x="263597" y="393124"/>
                  </a:lnTo>
                  <a:lnTo>
                    <a:pt x="263053" y="394925"/>
                  </a:lnTo>
                  <a:lnTo>
                    <a:pt x="261742" y="398358"/>
                  </a:lnTo>
                  <a:lnTo>
                    <a:pt x="446242" y="398358"/>
                  </a:lnTo>
                  <a:lnTo>
                    <a:pt x="445167" y="387130"/>
                  </a:lnTo>
                  <a:lnTo>
                    <a:pt x="444592" y="376336"/>
                  </a:lnTo>
                  <a:lnTo>
                    <a:pt x="349943" y="376336"/>
                  </a:lnTo>
                  <a:lnTo>
                    <a:pt x="346406" y="375707"/>
                  </a:lnTo>
                  <a:lnTo>
                    <a:pt x="348266" y="365544"/>
                  </a:lnTo>
                  <a:lnTo>
                    <a:pt x="356112" y="345695"/>
                  </a:lnTo>
                  <a:lnTo>
                    <a:pt x="367152" y="317571"/>
                  </a:lnTo>
                  <a:lnTo>
                    <a:pt x="377744" y="282971"/>
                  </a:lnTo>
                  <a:lnTo>
                    <a:pt x="384244" y="243695"/>
                  </a:lnTo>
                  <a:lnTo>
                    <a:pt x="383786" y="201690"/>
                  </a:lnTo>
                  <a:lnTo>
                    <a:pt x="376627" y="159505"/>
                  </a:lnTo>
                  <a:lnTo>
                    <a:pt x="363801" y="119839"/>
                  </a:lnTo>
                  <a:lnTo>
                    <a:pt x="346343" y="85392"/>
                  </a:lnTo>
                  <a:lnTo>
                    <a:pt x="305269" y="39099"/>
                  </a:lnTo>
                  <a:lnTo>
                    <a:pt x="288667" y="27376"/>
                  </a:lnTo>
                  <a:lnTo>
                    <a:pt x="279664" y="23030"/>
                  </a:lnTo>
                  <a:close/>
                </a:path>
                <a:path w="508000" h="680084">
                  <a:moveTo>
                    <a:pt x="503691" y="141801"/>
                  </a:moveTo>
                  <a:lnTo>
                    <a:pt x="469150" y="164063"/>
                  </a:lnTo>
                  <a:lnTo>
                    <a:pt x="442408" y="194645"/>
                  </a:lnTo>
                  <a:lnTo>
                    <a:pt x="416381" y="238899"/>
                  </a:lnTo>
                  <a:lnTo>
                    <a:pt x="390837" y="297902"/>
                  </a:lnTo>
                  <a:lnTo>
                    <a:pt x="378740" y="326865"/>
                  </a:lnTo>
                  <a:lnTo>
                    <a:pt x="367453" y="351151"/>
                  </a:lnTo>
                  <a:lnTo>
                    <a:pt x="357438" y="367971"/>
                  </a:lnTo>
                  <a:lnTo>
                    <a:pt x="349943" y="376336"/>
                  </a:lnTo>
                  <a:lnTo>
                    <a:pt x="444592" y="376336"/>
                  </a:lnTo>
                  <a:lnTo>
                    <a:pt x="449484" y="326685"/>
                  </a:lnTo>
                  <a:lnTo>
                    <a:pt x="460577" y="284351"/>
                  </a:lnTo>
                  <a:lnTo>
                    <a:pt x="477787" y="232661"/>
                  </a:lnTo>
                  <a:lnTo>
                    <a:pt x="498145" y="180650"/>
                  </a:lnTo>
                  <a:lnTo>
                    <a:pt x="505174" y="160413"/>
                  </a:lnTo>
                  <a:lnTo>
                    <a:pt x="507529" y="146794"/>
                  </a:lnTo>
                  <a:lnTo>
                    <a:pt x="503691" y="141801"/>
                  </a:lnTo>
                  <a:close/>
                </a:path>
                <a:path w="508000" h="680084">
                  <a:moveTo>
                    <a:pt x="272950" y="172217"/>
                  </a:moveTo>
                  <a:lnTo>
                    <a:pt x="271870" y="177097"/>
                  </a:lnTo>
                  <a:lnTo>
                    <a:pt x="270430" y="192905"/>
                  </a:lnTo>
                  <a:lnTo>
                    <a:pt x="268091" y="215999"/>
                  </a:lnTo>
                  <a:lnTo>
                    <a:pt x="258827" y="269683"/>
                  </a:lnTo>
                  <a:lnTo>
                    <a:pt x="246235" y="314041"/>
                  </a:lnTo>
                  <a:lnTo>
                    <a:pt x="238379" y="330426"/>
                  </a:lnTo>
                  <a:lnTo>
                    <a:pt x="276064" y="330426"/>
                  </a:lnTo>
                  <a:lnTo>
                    <a:pt x="277385" y="309417"/>
                  </a:lnTo>
                  <a:lnTo>
                    <a:pt x="277657" y="288137"/>
                  </a:lnTo>
                  <a:lnTo>
                    <a:pt x="277578" y="273189"/>
                  </a:lnTo>
                  <a:lnTo>
                    <a:pt x="277266" y="254250"/>
                  </a:lnTo>
                  <a:lnTo>
                    <a:pt x="276374" y="225220"/>
                  </a:lnTo>
                  <a:lnTo>
                    <a:pt x="275288" y="199741"/>
                  </a:lnTo>
                  <a:lnTo>
                    <a:pt x="274097" y="180650"/>
                  </a:lnTo>
                  <a:lnTo>
                    <a:pt x="272950" y="172217"/>
                  </a:lnTo>
                  <a:close/>
                </a:path>
                <a:path w="508000" h="680084">
                  <a:moveTo>
                    <a:pt x="71468" y="0"/>
                  </a:moveTo>
                  <a:lnTo>
                    <a:pt x="72226" y="3395"/>
                  </a:lnTo>
                  <a:lnTo>
                    <a:pt x="79325" y="10614"/>
                  </a:lnTo>
                  <a:lnTo>
                    <a:pt x="90291" y="21520"/>
                  </a:lnTo>
                  <a:lnTo>
                    <a:pt x="102652" y="35979"/>
                  </a:lnTo>
                  <a:lnTo>
                    <a:pt x="124357" y="74417"/>
                  </a:lnTo>
                  <a:lnTo>
                    <a:pt x="138148" y="121850"/>
                  </a:lnTo>
                  <a:lnTo>
                    <a:pt x="141929" y="167183"/>
                  </a:lnTo>
                  <a:lnTo>
                    <a:pt x="142054" y="190103"/>
                  </a:lnTo>
                  <a:lnTo>
                    <a:pt x="141937" y="201690"/>
                  </a:lnTo>
                  <a:lnTo>
                    <a:pt x="141507" y="223067"/>
                  </a:lnTo>
                  <a:lnTo>
                    <a:pt x="141300" y="242737"/>
                  </a:lnTo>
                  <a:lnTo>
                    <a:pt x="141211" y="247113"/>
                  </a:lnTo>
                  <a:lnTo>
                    <a:pt x="140729" y="262584"/>
                  </a:lnTo>
                  <a:lnTo>
                    <a:pt x="139012" y="273189"/>
                  </a:lnTo>
                  <a:lnTo>
                    <a:pt x="135272" y="274396"/>
                  </a:lnTo>
                  <a:lnTo>
                    <a:pt x="235596" y="274396"/>
                  </a:lnTo>
                  <a:lnTo>
                    <a:pt x="231768" y="228898"/>
                  </a:lnTo>
                  <a:lnTo>
                    <a:pt x="222338" y="175883"/>
                  </a:lnTo>
                  <a:lnTo>
                    <a:pt x="205729" y="124389"/>
                  </a:lnTo>
                  <a:lnTo>
                    <a:pt x="180574" y="77759"/>
                  </a:lnTo>
                  <a:lnTo>
                    <a:pt x="147594" y="39413"/>
                  </a:lnTo>
                  <a:lnTo>
                    <a:pt x="109922" y="12886"/>
                  </a:lnTo>
                  <a:lnTo>
                    <a:pt x="78710" y="518"/>
                  </a:lnTo>
                  <a:lnTo>
                    <a:pt x="71468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235495" y="3532648"/>
            <a:ext cx="3594100" cy="1339164"/>
            <a:chOff x="11235495" y="3532648"/>
            <a:chExt cx="3594100" cy="1339164"/>
          </a:xfrm>
        </p:grpSpPr>
        <p:sp>
          <p:nvSpPr>
            <p:cNvPr id="8" name="object 8"/>
            <p:cNvSpPr/>
            <p:nvPr/>
          </p:nvSpPr>
          <p:spPr>
            <a:xfrm>
              <a:off x="12583806" y="4335872"/>
              <a:ext cx="2245581" cy="535940"/>
            </a:xfrm>
            <a:custGeom>
              <a:avLst/>
              <a:gdLst/>
              <a:ahLst/>
              <a:cxnLst/>
              <a:rect l="l" t="t" r="r" b="b"/>
              <a:pathLst>
                <a:path w="2607309" h="535939">
                  <a:moveTo>
                    <a:pt x="2607069" y="0"/>
                  </a:moveTo>
                  <a:lnTo>
                    <a:pt x="0" y="0"/>
                  </a:lnTo>
                  <a:lnTo>
                    <a:pt x="0" y="535618"/>
                  </a:lnTo>
                  <a:lnTo>
                    <a:pt x="2607069" y="535618"/>
                  </a:lnTo>
                  <a:lnTo>
                    <a:pt x="2607069" y="0"/>
                  </a:lnTo>
                  <a:close/>
                </a:path>
              </a:pathLst>
            </a:custGeom>
            <a:solidFill>
              <a:srgbClr val="AF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35495" y="3532648"/>
              <a:ext cx="3594100" cy="803275"/>
            </a:xfrm>
            <a:custGeom>
              <a:avLst/>
              <a:gdLst/>
              <a:ahLst/>
              <a:cxnLst/>
              <a:rect l="l" t="t" r="r" b="b"/>
              <a:pathLst>
                <a:path w="3594100" h="803275">
                  <a:moveTo>
                    <a:pt x="3593652" y="0"/>
                  </a:moveTo>
                  <a:lnTo>
                    <a:pt x="0" y="0"/>
                  </a:lnTo>
                  <a:lnTo>
                    <a:pt x="0" y="803224"/>
                  </a:lnTo>
                  <a:lnTo>
                    <a:pt x="3593652" y="803224"/>
                  </a:lnTo>
                  <a:lnTo>
                    <a:pt x="3593652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9913" y="3586785"/>
              <a:ext cx="750705" cy="674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0766" y="2894723"/>
            <a:ext cx="5882640" cy="2596515"/>
            <a:chOff x="360766" y="2894723"/>
            <a:chExt cx="5882640" cy="2596515"/>
          </a:xfrm>
        </p:grpSpPr>
        <p:sp>
          <p:nvSpPr>
            <p:cNvPr id="12" name="object 12"/>
            <p:cNvSpPr/>
            <p:nvPr/>
          </p:nvSpPr>
          <p:spPr>
            <a:xfrm>
              <a:off x="396961" y="2930918"/>
              <a:ext cx="5810250" cy="2524125"/>
            </a:xfrm>
            <a:custGeom>
              <a:avLst/>
              <a:gdLst/>
              <a:ahLst/>
              <a:cxnLst/>
              <a:rect l="l" t="t" r="r" b="b"/>
              <a:pathLst>
                <a:path w="5810250" h="2524125">
                  <a:moveTo>
                    <a:pt x="359999" y="0"/>
                  </a:moveTo>
                  <a:lnTo>
                    <a:pt x="5450251" y="0"/>
                  </a:lnTo>
                  <a:lnTo>
                    <a:pt x="5498929" y="3302"/>
                  </a:lnTo>
                  <a:lnTo>
                    <a:pt x="5545668" y="12916"/>
                  </a:lnTo>
                  <a:lnTo>
                    <a:pt x="5590033" y="28406"/>
                  </a:lnTo>
                  <a:lnTo>
                    <a:pt x="5631585" y="49333"/>
                  </a:lnTo>
                  <a:lnTo>
                    <a:pt x="5669887" y="75260"/>
                  </a:lnTo>
                  <a:lnTo>
                    <a:pt x="5704502" y="105750"/>
                  </a:lnTo>
                  <a:lnTo>
                    <a:pt x="5734992" y="140364"/>
                  </a:lnTo>
                  <a:lnTo>
                    <a:pt x="5760919" y="178666"/>
                  </a:lnTo>
                  <a:lnTo>
                    <a:pt x="5781846" y="220218"/>
                  </a:lnTo>
                  <a:lnTo>
                    <a:pt x="5797335" y="264583"/>
                  </a:lnTo>
                  <a:lnTo>
                    <a:pt x="5806950" y="311323"/>
                  </a:lnTo>
                  <a:lnTo>
                    <a:pt x="5810252" y="360000"/>
                  </a:lnTo>
                  <a:lnTo>
                    <a:pt x="5810252" y="2164125"/>
                  </a:lnTo>
                  <a:lnTo>
                    <a:pt x="5806950" y="2212802"/>
                  </a:lnTo>
                  <a:lnTo>
                    <a:pt x="5797335" y="2259542"/>
                  </a:lnTo>
                  <a:lnTo>
                    <a:pt x="5781846" y="2303907"/>
                  </a:lnTo>
                  <a:lnTo>
                    <a:pt x="5760919" y="2345459"/>
                  </a:lnTo>
                  <a:lnTo>
                    <a:pt x="5734992" y="2383761"/>
                  </a:lnTo>
                  <a:lnTo>
                    <a:pt x="5704502" y="2418376"/>
                  </a:lnTo>
                  <a:lnTo>
                    <a:pt x="5669887" y="2448865"/>
                  </a:lnTo>
                  <a:lnTo>
                    <a:pt x="5631585" y="2474792"/>
                  </a:lnTo>
                  <a:lnTo>
                    <a:pt x="5590033" y="2495720"/>
                  </a:lnTo>
                  <a:lnTo>
                    <a:pt x="5545668" y="2511209"/>
                  </a:lnTo>
                  <a:lnTo>
                    <a:pt x="5498929" y="2520824"/>
                  </a:lnTo>
                  <a:lnTo>
                    <a:pt x="5450251" y="2524126"/>
                  </a:lnTo>
                  <a:lnTo>
                    <a:pt x="359999" y="2524126"/>
                  </a:lnTo>
                  <a:lnTo>
                    <a:pt x="311322" y="2520824"/>
                  </a:lnTo>
                  <a:lnTo>
                    <a:pt x="264582" y="2511209"/>
                  </a:lnTo>
                  <a:lnTo>
                    <a:pt x="220218" y="2495720"/>
                  </a:lnTo>
                  <a:lnTo>
                    <a:pt x="178666" y="2474792"/>
                  </a:lnTo>
                  <a:lnTo>
                    <a:pt x="140364" y="2448865"/>
                  </a:lnTo>
                  <a:lnTo>
                    <a:pt x="105749" y="2418376"/>
                  </a:lnTo>
                  <a:lnTo>
                    <a:pt x="75260" y="2383761"/>
                  </a:lnTo>
                  <a:lnTo>
                    <a:pt x="49333" y="2345459"/>
                  </a:lnTo>
                  <a:lnTo>
                    <a:pt x="28406" y="2303907"/>
                  </a:lnTo>
                  <a:lnTo>
                    <a:pt x="12916" y="2259542"/>
                  </a:lnTo>
                  <a:lnTo>
                    <a:pt x="3302" y="2212802"/>
                  </a:lnTo>
                  <a:lnTo>
                    <a:pt x="0" y="2164125"/>
                  </a:lnTo>
                  <a:lnTo>
                    <a:pt x="0" y="360000"/>
                  </a:lnTo>
                  <a:lnTo>
                    <a:pt x="3302" y="311323"/>
                  </a:lnTo>
                  <a:lnTo>
                    <a:pt x="12916" y="264583"/>
                  </a:lnTo>
                  <a:lnTo>
                    <a:pt x="28406" y="220218"/>
                  </a:lnTo>
                  <a:lnTo>
                    <a:pt x="49333" y="178666"/>
                  </a:lnTo>
                  <a:lnTo>
                    <a:pt x="75260" y="140364"/>
                  </a:lnTo>
                  <a:lnTo>
                    <a:pt x="105749" y="105750"/>
                  </a:lnTo>
                  <a:lnTo>
                    <a:pt x="140364" y="75260"/>
                  </a:lnTo>
                  <a:lnTo>
                    <a:pt x="178666" y="49333"/>
                  </a:lnTo>
                  <a:lnTo>
                    <a:pt x="220218" y="28406"/>
                  </a:lnTo>
                  <a:lnTo>
                    <a:pt x="264582" y="12916"/>
                  </a:lnTo>
                  <a:lnTo>
                    <a:pt x="311322" y="3302"/>
                  </a:lnTo>
                  <a:lnTo>
                    <a:pt x="359999" y="0"/>
                  </a:lnTo>
                  <a:close/>
                </a:path>
              </a:pathLst>
            </a:custGeom>
            <a:ln w="72000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7117" y="4349502"/>
              <a:ext cx="224855" cy="6910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7974" y="4315431"/>
              <a:ext cx="768350" cy="772795"/>
            </a:xfrm>
            <a:custGeom>
              <a:avLst/>
              <a:gdLst/>
              <a:ahLst/>
              <a:cxnLst/>
              <a:rect l="l" t="t" r="r" b="b"/>
              <a:pathLst>
                <a:path w="768350" h="772795">
                  <a:moveTo>
                    <a:pt x="383914" y="0"/>
                  </a:moveTo>
                  <a:lnTo>
                    <a:pt x="335757" y="3009"/>
                  </a:lnTo>
                  <a:lnTo>
                    <a:pt x="289385" y="11795"/>
                  </a:lnTo>
                  <a:lnTo>
                    <a:pt x="245157" y="25997"/>
                  </a:lnTo>
                  <a:lnTo>
                    <a:pt x="203434" y="45252"/>
                  </a:lnTo>
                  <a:lnTo>
                    <a:pt x="164576" y="69198"/>
                  </a:lnTo>
                  <a:lnTo>
                    <a:pt x="128942" y="97474"/>
                  </a:lnTo>
                  <a:lnTo>
                    <a:pt x="96891" y="129717"/>
                  </a:lnTo>
                  <a:lnTo>
                    <a:pt x="68785" y="165566"/>
                  </a:lnTo>
                  <a:lnTo>
                    <a:pt x="44981" y="204659"/>
                  </a:lnTo>
                  <a:lnTo>
                    <a:pt x="25841" y="246633"/>
                  </a:lnTo>
                  <a:lnTo>
                    <a:pt x="11725" y="291127"/>
                  </a:lnTo>
                  <a:lnTo>
                    <a:pt x="2991" y="337778"/>
                  </a:lnTo>
                  <a:lnTo>
                    <a:pt x="0" y="386226"/>
                  </a:lnTo>
                  <a:lnTo>
                    <a:pt x="2991" y="434674"/>
                  </a:lnTo>
                  <a:lnTo>
                    <a:pt x="11725" y="481326"/>
                  </a:lnTo>
                  <a:lnTo>
                    <a:pt x="25841" y="525820"/>
                  </a:lnTo>
                  <a:lnTo>
                    <a:pt x="44981" y="567795"/>
                  </a:lnTo>
                  <a:lnTo>
                    <a:pt x="68785" y="606888"/>
                  </a:lnTo>
                  <a:lnTo>
                    <a:pt x="96891" y="642737"/>
                  </a:lnTo>
                  <a:lnTo>
                    <a:pt x="128942" y="674980"/>
                  </a:lnTo>
                  <a:lnTo>
                    <a:pt x="164576" y="703256"/>
                  </a:lnTo>
                  <a:lnTo>
                    <a:pt x="203434" y="727203"/>
                  </a:lnTo>
                  <a:lnTo>
                    <a:pt x="245157" y="746458"/>
                  </a:lnTo>
                  <a:lnTo>
                    <a:pt x="289385" y="760660"/>
                  </a:lnTo>
                  <a:lnTo>
                    <a:pt x="335757" y="769446"/>
                  </a:lnTo>
                  <a:lnTo>
                    <a:pt x="383914" y="772455"/>
                  </a:lnTo>
                  <a:lnTo>
                    <a:pt x="432071" y="769446"/>
                  </a:lnTo>
                  <a:lnTo>
                    <a:pt x="478444" y="760660"/>
                  </a:lnTo>
                  <a:lnTo>
                    <a:pt x="522671" y="746458"/>
                  </a:lnTo>
                  <a:lnTo>
                    <a:pt x="564394" y="727203"/>
                  </a:lnTo>
                  <a:lnTo>
                    <a:pt x="603252" y="703256"/>
                  </a:lnTo>
                  <a:lnTo>
                    <a:pt x="638887" y="674980"/>
                  </a:lnTo>
                  <a:lnTo>
                    <a:pt x="670937" y="642737"/>
                  </a:lnTo>
                  <a:lnTo>
                    <a:pt x="699044" y="606888"/>
                  </a:lnTo>
                  <a:lnTo>
                    <a:pt x="722847" y="567795"/>
                  </a:lnTo>
                  <a:lnTo>
                    <a:pt x="741987" y="525820"/>
                  </a:lnTo>
                  <a:lnTo>
                    <a:pt x="756104" y="481326"/>
                  </a:lnTo>
                  <a:lnTo>
                    <a:pt x="764838" y="434674"/>
                  </a:lnTo>
                  <a:lnTo>
                    <a:pt x="767829" y="386226"/>
                  </a:lnTo>
                  <a:lnTo>
                    <a:pt x="764838" y="337778"/>
                  </a:lnTo>
                  <a:lnTo>
                    <a:pt x="756104" y="291127"/>
                  </a:lnTo>
                  <a:lnTo>
                    <a:pt x="741987" y="246633"/>
                  </a:lnTo>
                  <a:lnTo>
                    <a:pt x="722847" y="204659"/>
                  </a:lnTo>
                  <a:lnTo>
                    <a:pt x="699044" y="165566"/>
                  </a:lnTo>
                  <a:lnTo>
                    <a:pt x="670937" y="129717"/>
                  </a:lnTo>
                  <a:lnTo>
                    <a:pt x="638887" y="97474"/>
                  </a:lnTo>
                  <a:lnTo>
                    <a:pt x="603252" y="69198"/>
                  </a:lnTo>
                  <a:lnTo>
                    <a:pt x="564394" y="45252"/>
                  </a:lnTo>
                  <a:lnTo>
                    <a:pt x="522671" y="25997"/>
                  </a:lnTo>
                  <a:lnTo>
                    <a:pt x="478444" y="11795"/>
                  </a:lnTo>
                  <a:lnTo>
                    <a:pt x="432071" y="3009"/>
                  </a:lnTo>
                  <a:lnTo>
                    <a:pt x="383914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0045" y="4377877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89" h="647700">
                  <a:moveTo>
                    <a:pt x="321843" y="0"/>
                  </a:moveTo>
                  <a:lnTo>
                    <a:pt x="274283" y="3510"/>
                  </a:lnTo>
                  <a:lnTo>
                    <a:pt x="228890" y="13708"/>
                  </a:lnTo>
                  <a:lnTo>
                    <a:pt x="186161" y="30092"/>
                  </a:lnTo>
                  <a:lnTo>
                    <a:pt x="146595" y="52162"/>
                  </a:lnTo>
                  <a:lnTo>
                    <a:pt x="110689" y="79417"/>
                  </a:lnTo>
                  <a:lnTo>
                    <a:pt x="78942" y="111356"/>
                  </a:lnTo>
                  <a:lnTo>
                    <a:pt x="51850" y="147479"/>
                  </a:lnTo>
                  <a:lnTo>
                    <a:pt x="29912" y="187283"/>
                  </a:lnTo>
                  <a:lnTo>
                    <a:pt x="13626" y="230269"/>
                  </a:lnTo>
                  <a:lnTo>
                    <a:pt x="3489" y="275936"/>
                  </a:lnTo>
                  <a:lnTo>
                    <a:pt x="0" y="323783"/>
                  </a:lnTo>
                  <a:lnTo>
                    <a:pt x="3489" y="371629"/>
                  </a:lnTo>
                  <a:lnTo>
                    <a:pt x="13626" y="417295"/>
                  </a:lnTo>
                  <a:lnTo>
                    <a:pt x="29912" y="460281"/>
                  </a:lnTo>
                  <a:lnTo>
                    <a:pt x="51850" y="500085"/>
                  </a:lnTo>
                  <a:lnTo>
                    <a:pt x="78942" y="536207"/>
                  </a:lnTo>
                  <a:lnTo>
                    <a:pt x="110689" y="568146"/>
                  </a:lnTo>
                  <a:lnTo>
                    <a:pt x="146595" y="595401"/>
                  </a:lnTo>
                  <a:lnTo>
                    <a:pt x="186161" y="617471"/>
                  </a:lnTo>
                  <a:lnTo>
                    <a:pt x="228890" y="633855"/>
                  </a:lnTo>
                  <a:lnTo>
                    <a:pt x="274283" y="644053"/>
                  </a:lnTo>
                  <a:lnTo>
                    <a:pt x="321843" y="647564"/>
                  </a:lnTo>
                  <a:lnTo>
                    <a:pt x="369403" y="644053"/>
                  </a:lnTo>
                  <a:lnTo>
                    <a:pt x="414796" y="633855"/>
                  </a:lnTo>
                  <a:lnTo>
                    <a:pt x="457525" y="617471"/>
                  </a:lnTo>
                  <a:lnTo>
                    <a:pt x="497091" y="595401"/>
                  </a:lnTo>
                  <a:lnTo>
                    <a:pt x="532996" y="568146"/>
                  </a:lnTo>
                  <a:lnTo>
                    <a:pt x="564744" y="536207"/>
                  </a:lnTo>
                  <a:lnTo>
                    <a:pt x="591836" y="500085"/>
                  </a:lnTo>
                  <a:lnTo>
                    <a:pt x="613774" y="460281"/>
                  </a:lnTo>
                  <a:lnTo>
                    <a:pt x="630060" y="417295"/>
                  </a:lnTo>
                  <a:lnTo>
                    <a:pt x="640197" y="371629"/>
                  </a:lnTo>
                  <a:lnTo>
                    <a:pt x="643686" y="323783"/>
                  </a:lnTo>
                  <a:lnTo>
                    <a:pt x="640197" y="275936"/>
                  </a:lnTo>
                  <a:lnTo>
                    <a:pt x="630060" y="230269"/>
                  </a:lnTo>
                  <a:lnTo>
                    <a:pt x="613774" y="187283"/>
                  </a:lnTo>
                  <a:lnTo>
                    <a:pt x="591836" y="147479"/>
                  </a:lnTo>
                  <a:lnTo>
                    <a:pt x="564744" y="111356"/>
                  </a:lnTo>
                  <a:lnTo>
                    <a:pt x="532996" y="79417"/>
                  </a:lnTo>
                  <a:lnTo>
                    <a:pt x="497091" y="52162"/>
                  </a:lnTo>
                  <a:lnTo>
                    <a:pt x="457525" y="30092"/>
                  </a:lnTo>
                  <a:lnTo>
                    <a:pt x="414796" y="13708"/>
                  </a:lnTo>
                  <a:lnTo>
                    <a:pt x="369403" y="3510"/>
                  </a:lnTo>
                  <a:lnTo>
                    <a:pt x="321843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0045" y="4377877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89" h="647700">
                  <a:moveTo>
                    <a:pt x="321843" y="0"/>
                  </a:moveTo>
                  <a:lnTo>
                    <a:pt x="369403" y="3510"/>
                  </a:lnTo>
                  <a:lnTo>
                    <a:pt x="414796" y="13708"/>
                  </a:lnTo>
                  <a:lnTo>
                    <a:pt x="457525" y="30092"/>
                  </a:lnTo>
                  <a:lnTo>
                    <a:pt x="497091" y="52162"/>
                  </a:lnTo>
                  <a:lnTo>
                    <a:pt x="532996" y="79417"/>
                  </a:lnTo>
                  <a:lnTo>
                    <a:pt x="564744" y="111356"/>
                  </a:lnTo>
                  <a:lnTo>
                    <a:pt x="591836" y="147479"/>
                  </a:lnTo>
                  <a:lnTo>
                    <a:pt x="613774" y="187283"/>
                  </a:lnTo>
                  <a:lnTo>
                    <a:pt x="630060" y="230269"/>
                  </a:lnTo>
                  <a:lnTo>
                    <a:pt x="640197" y="275936"/>
                  </a:lnTo>
                  <a:lnTo>
                    <a:pt x="643686" y="323783"/>
                  </a:lnTo>
                  <a:lnTo>
                    <a:pt x="640197" y="371629"/>
                  </a:lnTo>
                  <a:lnTo>
                    <a:pt x="630060" y="417295"/>
                  </a:lnTo>
                  <a:lnTo>
                    <a:pt x="613774" y="460281"/>
                  </a:lnTo>
                  <a:lnTo>
                    <a:pt x="591836" y="500085"/>
                  </a:lnTo>
                  <a:lnTo>
                    <a:pt x="564744" y="536207"/>
                  </a:lnTo>
                  <a:lnTo>
                    <a:pt x="532996" y="568146"/>
                  </a:lnTo>
                  <a:lnTo>
                    <a:pt x="497091" y="595401"/>
                  </a:lnTo>
                  <a:lnTo>
                    <a:pt x="457525" y="617471"/>
                  </a:lnTo>
                  <a:lnTo>
                    <a:pt x="414796" y="633855"/>
                  </a:lnTo>
                  <a:lnTo>
                    <a:pt x="369403" y="644053"/>
                  </a:lnTo>
                  <a:lnTo>
                    <a:pt x="321843" y="647564"/>
                  </a:lnTo>
                  <a:lnTo>
                    <a:pt x="274283" y="644053"/>
                  </a:lnTo>
                  <a:lnTo>
                    <a:pt x="228890" y="633855"/>
                  </a:lnTo>
                  <a:lnTo>
                    <a:pt x="186161" y="617471"/>
                  </a:lnTo>
                  <a:lnTo>
                    <a:pt x="146595" y="595401"/>
                  </a:lnTo>
                  <a:lnTo>
                    <a:pt x="110689" y="568146"/>
                  </a:lnTo>
                  <a:lnTo>
                    <a:pt x="78942" y="536207"/>
                  </a:lnTo>
                  <a:lnTo>
                    <a:pt x="51850" y="500085"/>
                  </a:lnTo>
                  <a:lnTo>
                    <a:pt x="29912" y="460281"/>
                  </a:lnTo>
                  <a:lnTo>
                    <a:pt x="13626" y="417295"/>
                  </a:lnTo>
                  <a:lnTo>
                    <a:pt x="3489" y="371629"/>
                  </a:lnTo>
                  <a:lnTo>
                    <a:pt x="0" y="323783"/>
                  </a:lnTo>
                  <a:lnTo>
                    <a:pt x="3489" y="275936"/>
                  </a:lnTo>
                  <a:lnTo>
                    <a:pt x="13626" y="230269"/>
                  </a:lnTo>
                  <a:lnTo>
                    <a:pt x="29912" y="187283"/>
                  </a:lnTo>
                  <a:lnTo>
                    <a:pt x="51850" y="147479"/>
                  </a:lnTo>
                  <a:lnTo>
                    <a:pt x="78942" y="111356"/>
                  </a:lnTo>
                  <a:lnTo>
                    <a:pt x="110689" y="79417"/>
                  </a:lnTo>
                  <a:lnTo>
                    <a:pt x="146595" y="52162"/>
                  </a:lnTo>
                  <a:lnTo>
                    <a:pt x="186161" y="30092"/>
                  </a:lnTo>
                  <a:lnTo>
                    <a:pt x="228890" y="13708"/>
                  </a:lnTo>
                  <a:lnTo>
                    <a:pt x="274283" y="3510"/>
                  </a:lnTo>
                  <a:lnTo>
                    <a:pt x="321843" y="0"/>
                  </a:lnTo>
                  <a:close/>
                </a:path>
              </a:pathLst>
            </a:custGeom>
            <a:ln w="35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58983" y="4529603"/>
              <a:ext cx="558165" cy="287655"/>
            </a:xfrm>
            <a:custGeom>
              <a:avLst/>
              <a:gdLst/>
              <a:ahLst/>
              <a:cxnLst/>
              <a:rect l="l" t="t" r="r" b="b"/>
              <a:pathLst>
                <a:path w="558164" h="287654">
                  <a:moveTo>
                    <a:pt x="557813" y="215750"/>
                  </a:moveTo>
                  <a:lnTo>
                    <a:pt x="396555" y="215750"/>
                  </a:lnTo>
                  <a:lnTo>
                    <a:pt x="424272" y="221390"/>
                  </a:lnTo>
                  <a:lnTo>
                    <a:pt x="448805" y="238707"/>
                  </a:lnTo>
                  <a:lnTo>
                    <a:pt x="464714" y="263808"/>
                  </a:lnTo>
                  <a:lnTo>
                    <a:pt x="469257" y="279753"/>
                  </a:lnTo>
                  <a:lnTo>
                    <a:pt x="481975" y="287234"/>
                  </a:lnTo>
                  <a:lnTo>
                    <a:pt x="522406" y="286948"/>
                  </a:lnTo>
                  <a:lnTo>
                    <a:pt x="540579" y="258451"/>
                  </a:lnTo>
                  <a:lnTo>
                    <a:pt x="548354" y="255626"/>
                  </a:lnTo>
                  <a:lnTo>
                    <a:pt x="552226" y="255626"/>
                  </a:lnTo>
                  <a:lnTo>
                    <a:pt x="554017" y="254661"/>
                  </a:lnTo>
                  <a:lnTo>
                    <a:pt x="557780" y="247782"/>
                  </a:lnTo>
                  <a:lnTo>
                    <a:pt x="557813" y="215750"/>
                  </a:lnTo>
                  <a:close/>
                </a:path>
                <a:path w="558164" h="287654">
                  <a:moveTo>
                    <a:pt x="557813" y="215591"/>
                  </a:moveTo>
                  <a:lnTo>
                    <a:pt x="149992" y="215591"/>
                  </a:lnTo>
                  <a:lnTo>
                    <a:pt x="181869" y="223971"/>
                  </a:lnTo>
                  <a:lnTo>
                    <a:pt x="207732" y="247782"/>
                  </a:lnTo>
                  <a:lnTo>
                    <a:pt x="221861" y="286664"/>
                  </a:lnTo>
                  <a:lnTo>
                    <a:pt x="282049" y="286867"/>
                  </a:lnTo>
                  <a:lnTo>
                    <a:pt x="312482" y="286250"/>
                  </a:lnTo>
                  <a:lnTo>
                    <a:pt x="323580" y="282973"/>
                  </a:lnTo>
                  <a:lnTo>
                    <a:pt x="325788" y="275081"/>
                  </a:lnTo>
                  <a:lnTo>
                    <a:pt x="329436" y="261074"/>
                  </a:lnTo>
                  <a:lnTo>
                    <a:pt x="345031" y="238772"/>
                  </a:lnTo>
                  <a:lnTo>
                    <a:pt x="369019" y="221605"/>
                  </a:lnTo>
                  <a:lnTo>
                    <a:pt x="396555" y="215750"/>
                  </a:lnTo>
                  <a:lnTo>
                    <a:pt x="557813" y="215750"/>
                  </a:lnTo>
                  <a:lnTo>
                    <a:pt x="557813" y="215591"/>
                  </a:lnTo>
                  <a:close/>
                </a:path>
                <a:path w="558164" h="287654">
                  <a:moveTo>
                    <a:pt x="88486" y="253237"/>
                  </a:moveTo>
                  <a:lnTo>
                    <a:pt x="6302" y="253237"/>
                  </a:lnTo>
                  <a:lnTo>
                    <a:pt x="14504" y="262633"/>
                  </a:lnTo>
                  <a:lnTo>
                    <a:pt x="18635" y="275081"/>
                  </a:lnTo>
                  <a:lnTo>
                    <a:pt x="22502" y="282376"/>
                  </a:lnTo>
                  <a:lnTo>
                    <a:pt x="37613" y="285807"/>
                  </a:lnTo>
                  <a:lnTo>
                    <a:pt x="75481" y="286664"/>
                  </a:lnTo>
                  <a:lnTo>
                    <a:pt x="88486" y="253237"/>
                  </a:lnTo>
                  <a:close/>
                </a:path>
                <a:path w="558164" h="287654">
                  <a:moveTo>
                    <a:pt x="552226" y="255626"/>
                  </a:moveTo>
                  <a:lnTo>
                    <a:pt x="548354" y="255626"/>
                  </a:lnTo>
                  <a:lnTo>
                    <a:pt x="551848" y="255829"/>
                  </a:lnTo>
                  <a:lnTo>
                    <a:pt x="552226" y="255626"/>
                  </a:lnTo>
                  <a:close/>
                </a:path>
                <a:path w="558164" h="287654">
                  <a:moveTo>
                    <a:pt x="6023" y="207233"/>
                  </a:moveTo>
                  <a:lnTo>
                    <a:pt x="0" y="215541"/>
                  </a:lnTo>
                  <a:lnTo>
                    <a:pt x="287" y="246982"/>
                  </a:lnTo>
                  <a:lnTo>
                    <a:pt x="1976" y="253783"/>
                  </a:lnTo>
                  <a:lnTo>
                    <a:pt x="6302" y="253237"/>
                  </a:lnTo>
                  <a:lnTo>
                    <a:pt x="88486" y="253237"/>
                  </a:lnTo>
                  <a:lnTo>
                    <a:pt x="91078" y="246576"/>
                  </a:lnTo>
                  <a:lnTo>
                    <a:pt x="117822" y="223006"/>
                  </a:lnTo>
                  <a:lnTo>
                    <a:pt x="149992" y="215591"/>
                  </a:lnTo>
                  <a:lnTo>
                    <a:pt x="557813" y="215591"/>
                  </a:lnTo>
                  <a:lnTo>
                    <a:pt x="552488" y="207815"/>
                  </a:lnTo>
                  <a:lnTo>
                    <a:pt x="545331" y="207815"/>
                  </a:lnTo>
                  <a:lnTo>
                    <a:pt x="9496" y="207708"/>
                  </a:lnTo>
                  <a:lnTo>
                    <a:pt x="6023" y="207233"/>
                  </a:lnTo>
                  <a:close/>
                </a:path>
                <a:path w="558164" h="287654">
                  <a:moveTo>
                    <a:pt x="548660" y="207358"/>
                  </a:moveTo>
                  <a:lnTo>
                    <a:pt x="545331" y="207815"/>
                  </a:lnTo>
                  <a:lnTo>
                    <a:pt x="552488" y="207815"/>
                  </a:lnTo>
                  <a:lnTo>
                    <a:pt x="552214" y="207417"/>
                  </a:lnTo>
                  <a:lnTo>
                    <a:pt x="548660" y="207358"/>
                  </a:lnTo>
                  <a:close/>
                </a:path>
                <a:path w="558164" h="287654">
                  <a:moveTo>
                    <a:pt x="77189" y="0"/>
                  </a:moveTo>
                  <a:lnTo>
                    <a:pt x="28347" y="9369"/>
                  </a:lnTo>
                  <a:lnTo>
                    <a:pt x="14836" y="69737"/>
                  </a:lnTo>
                  <a:lnTo>
                    <a:pt x="15285" y="101246"/>
                  </a:lnTo>
                  <a:lnTo>
                    <a:pt x="15278" y="197628"/>
                  </a:lnTo>
                  <a:lnTo>
                    <a:pt x="12041" y="207621"/>
                  </a:lnTo>
                  <a:lnTo>
                    <a:pt x="9496" y="207708"/>
                  </a:lnTo>
                  <a:lnTo>
                    <a:pt x="545251" y="207708"/>
                  </a:lnTo>
                  <a:lnTo>
                    <a:pt x="540406" y="201242"/>
                  </a:lnTo>
                  <a:lnTo>
                    <a:pt x="538358" y="184961"/>
                  </a:lnTo>
                  <a:lnTo>
                    <a:pt x="192062" y="184961"/>
                  </a:lnTo>
                  <a:lnTo>
                    <a:pt x="165404" y="176646"/>
                  </a:lnTo>
                  <a:lnTo>
                    <a:pt x="144674" y="159507"/>
                  </a:lnTo>
                  <a:lnTo>
                    <a:pt x="131928" y="137336"/>
                  </a:lnTo>
                  <a:lnTo>
                    <a:pt x="127329" y="108842"/>
                  </a:lnTo>
                  <a:lnTo>
                    <a:pt x="133697" y="83650"/>
                  </a:lnTo>
                  <a:lnTo>
                    <a:pt x="150541" y="62882"/>
                  </a:lnTo>
                  <a:lnTo>
                    <a:pt x="177364" y="47662"/>
                  </a:lnTo>
                  <a:lnTo>
                    <a:pt x="215842" y="44161"/>
                  </a:lnTo>
                  <a:lnTo>
                    <a:pt x="343561" y="44161"/>
                  </a:lnTo>
                  <a:lnTo>
                    <a:pt x="343671" y="36701"/>
                  </a:lnTo>
                  <a:lnTo>
                    <a:pt x="345407" y="29598"/>
                  </a:lnTo>
                  <a:lnTo>
                    <a:pt x="350603" y="25696"/>
                  </a:lnTo>
                  <a:lnTo>
                    <a:pt x="361144" y="24504"/>
                  </a:lnTo>
                  <a:lnTo>
                    <a:pt x="432850" y="24504"/>
                  </a:lnTo>
                  <a:lnTo>
                    <a:pt x="429205" y="20245"/>
                  </a:lnTo>
                  <a:lnTo>
                    <a:pt x="404858" y="5120"/>
                  </a:lnTo>
                  <a:lnTo>
                    <a:pt x="384756" y="1853"/>
                  </a:lnTo>
                  <a:lnTo>
                    <a:pt x="264607" y="1853"/>
                  </a:lnTo>
                  <a:lnTo>
                    <a:pt x="121721" y="16"/>
                  </a:lnTo>
                  <a:lnTo>
                    <a:pt x="77189" y="0"/>
                  </a:lnTo>
                  <a:close/>
                </a:path>
                <a:path w="558164" h="287654">
                  <a:moveTo>
                    <a:pt x="343561" y="44161"/>
                  </a:moveTo>
                  <a:lnTo>
                    <a:pt x="215842" y="44161"/>
                  </a:lnTo>
                  <a:lnTo>
                    <a:pt x="245448" y="60791"/>
                  </a:lnTo>
                  <a:lnTo>
                    <a:pt x="263554" y="90154"/>
                  </a:lnTo>
                  <a:lnTo>
                    <a:pt x="267532" y="124852"/>
                  </a:lnTo>
                  <a:lnTo>
                    <a:pt x="254753" y="157486"/>
                  </a:lnTo>
                  <a:lnTo>
                    <a:pt x="222591" y="180658"/>
                  </a:lnTo>
                  <a:lnTo>
                    <a:pt x="192062" y="184961"/>
                  </a:lnTo>
                  <a:lnTo>
                    <a:pt x="538358" y="184961"/>
                  </a:lnTo>
                  <a:lnTo>
                    <a:pt x="537197" y="175729"/>
                  </a:lnTo>
                  <a:lnTo>
                    <a:pt x="528851" y="155217"/>
                  </a:lnTo>
                  <a:lnTo>
                    <a:pt x="518128" y="138419"/>
                  </a:lnTo>
                  <a:lnTo>
                    <a:pt x="361144" y="138419"/>
                  </a:lnTo>
                  <a:lnTo>
                    <a:pt x="347191" y="132669"/>
                  </a:lnTo>
                  <a:lnTo>
                    <a:pt x="342374" y="115509"/>
                  </a:lnTo>
                  <a:lnTo>
                    <a:pt x="342534" y="87073"/>
                  </a:lnTo>
                  <a:lnTo>
                    <a:pt x="343443" y="50254"/>
                  </a:lnTo>
                  <a:lnTo>
                    <a:pt x="343561" y="44161"/>
                  </a:lnTo>
                  <a:close/>
                </a:path>
                <a:path w="558164" h="287654">
                  <a:moveTo>
                    <a:pt x="432850" y="24504"/>
                  </a:moveTo>
                  <a:lnTo>
                    <a:pt x="361144" y="24504"/>
                  </a:lnTo>
                  <a:lnTo>
                    <a:pt x="394560" y="26240"/>
                  </a:lnTo>
                  <a:lnTo>
                    <a:pt x="412831" y="32904"/>
                  </a:lnTo>
                  <a:lnTo>
                    <a:pt x="425629" y="46676"/>
                  </a:lnTo>
                  <a:lnTo>
                    <a:pt x="442626" y="69737"/>
                  </a:lnTo>
                  <a:lnTo>
                    <a:pt x="453465" y="83650"/>
                  </a:lnTo>
                  <a:lnTo>
                    <a:pt x="466518" y="101779"/>
                  </a:lnTo>
                  <a:lnTo>
                    <a:pt x="477718" y="120851"/>
                  </a:lnTo>
                  <a:lnTo>
                    <a:pt x="482493" y="136892"/>
                  </a:lnTo>
                  <a:lnTo>
                    <a:pt x="361144" y="138419"/>
                  </a:lnTo>
                  <a:lnTo>
                    <a:pt x="518128" y="138419"/>
                  </a:lnTo>
                  <a:lnTo>
                    <a:pt x="517290" y="137106"/>
                  </a:lnTo>
                  <a:lnTo>
                    <a:pt x="504436" y="118791"/>
                  </a:lnTo>
                  <a:lnTo>
                    <a:pt x="492379" y="101246"/>
                  </a:lnTo>
                  <a:lnTo>
                    <a:pt x="480270" y="84452"/>
                  </a:lnTo>
                  <a:lnTo>
                    <a:pt x="469364" y="69728"/>
                  </a:lnTo>
                  <a:lnTo>
                    <a:pt x="454892" y="50254"/>
                  </a:lnTo>
                  <a:lnTo>
                    <a:pt x="432850" y="24504"/>
                  </a:lnTo>
                  <a:close/>
                </a:path>
                <a:path w="558164" h="287654">
                  <a:moveTo>
                    <a:pt x="374327" y="159"/>
                  </a:moveTo>
                  <a:lnTo>
                    <a:pt x="264607" y="1853"/>
                  </a:lnTo>
                  <a:lnTo>
                    <a:pt x="384756" y="1853"/>
                  </a:lnTo>
                  <a:lnTo>
                    <a:pt x="374327" y="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1358" y="4554107"/>
              <a:ext cx="140118" cy="113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6392" y="4573765"/>
              <a:ext cx="140335" cy="140970"/>
            </a:xfrm>
            <a:custGeom>
              <a:avLst/>
              <a:gdLst/>
              <a:ahLst/>
              <a:cxnLst/>
              <a:rect l="l" t="t" r="r" b="b"/>
              <a:pathLst>
                <a:path w="140335" h="140970">
                  <a:moveTo>
                    <a:pt x="88433" y="0"/>
                  </a:moveTo>
                  <a:lnTo>
                    <a:pt x="49955" y="3500"/>
                  </a:lnTo>
                  <a:lnTo>
                    <a:pt x="6288" y="39488"/>
                  </a:lnTo>
                  <a:lnTo>
                    <a:pt x="0" y="65176"/>
                  </a:lnTo>
                  <a:lnTo>
                    <a:pt x="4519" y="93174"/>
                  </a:lnTo>
                  <a:lnTo>
                    <a:pt x="17265" y="115345"/>
                  </a:lnTo>
                  <a:lnTo>
                    <a:pt x="37995" y="132484"/>
                  </a:lnTo>
                  <a:lnTo>
                    <a:pt x="64653" y="140799"/>
                  </a:lnTo>
                  <a:lnTo>
                    <a:pt x="95182" y="136496"/>
                  </a:lnTo>
                  <a:lnTo>
                    <a:pt x="124718" y="115216"/>
                  </a:lnTo>
                  <a:lnTo>
                    <a:pt x="84631" y="115216"/>
                  </a:lnTo>
                  <a:lnTo>
                    <a:pt x="57389" y="113844"/>
                  </a:lnTo>
                  <a:lnTo>
                    <a:pt x="55963" y="84728"/>
                  </a:lnTo>
                  <a:lnTo>
                    <a:pt x="29194" y="83587"/>
                  </a:lnTo>
                  <a:lnTo>
                    <a:pt x="26166" y="71274"/>
                  </a:lnTo>
                  <a:lnTo>
                    <a:pt x="25544" y="62681"/>
                  </a:lnTo>
                  <a:lnTo>
                    <a:pt x="26447" y="62681"/>
                  </a:lnTo>
                  <a:lnTo>
                    <a:pt x="27441" y="55809"/>
                  </a:lnTo>
                  <a:lnTo>
                    <a:pt x="56029" y="54927"/>
                  </a:lnTo>
                  <a:lnTo>
                    <a:pt x="56029" y="35512"/>
                  </a:lnTo>
                  <a:lnTo>
                    <a:pt x="57969" y="26798"/>
                  </a:lnTo>
                  <a:lnTo>
                    <a:pt x="63550" y="23782"/>
                  </a:lnTo>
                  <a:lnTo>
                    <a:pt x="122449" y="23782"/>
                  </a:lnTo>
                  <a:lnTo>
                    <a:pt x="118038" y="16630"/>
                  </a:lnTo>
                  <a:lnTo>
                    <a:pt x="88433" y="0"/>
                  </a:lnTo>
                  <a:close/>
                </a:path>
                <a:path w="140335" h="140970">
                  <a:moveTo>
                    <a:pt x="122449" y="23782"/>
                  </a:moveTo>
                  <a:lnTo>
                    <a:pt x="63550" y="23782"/>
                  </a:lnTo>
                  <a:lnTo>
                    <a:pt x="72413" y="23997"/>
                  </a:lnTo>
                  <a:lnTo>
                    <a:pt x="84199" y="24979"/>
                  </a:lnTo>
                  <a:lnTo>
                    <a:pt x="85400" y="54927"/>
                  </a:lnTo>
                  <a:lnTo>
                    <a:pt x="105017" y="54927"/>
                  </a:lnTo>
                  <a:lnTo>
                    <a:pt x="113217" y="57986"/>
                  </a:lnTo>
                  <a:lnTo>
                    <a:pt x="116359" y="64680"/>
                  </a:lnTo>
                  <a:lnTo>
                    <a:pt x="116470" y="73518"/>
                  </a:lnTo>
                  <a:lnTo>
                    <a:pt x="114176" y="80029"/>
                  </a:lnTo>
                  <a:lnTo>
                    <a:pt x="109371" y="84109"/>
                  </a:lnTo>
                  <a:lnTo>
                    <a:pt x="102988" y="85198"/>
                  </a:lnTo>
                  <a:lnTo>
                    <a:pt x="95029" y="85437"/>
                  </a:lnTo>
                  <a:lnTo>
                    <a:pt x="85498" y="86967"/>
                  </a:lnTo>
                  <a:lnTo>
                    <a:pt x="84631" y="115216"/>
                  </a:lnTo>
                  <a:lnTo>
                    <a:pt x="124718" y="115216"/>
                  </a:lnTo>
                  <a:lnTo>
                    <a:pt x="127344" y="113324"/>
                  </a:lnTo>
                  <a:lnTo>
                    <a:pt x="140122" y="80690"/>
                  </a:lnTo>
                  <a:lnTo>
                    <a:pt x="136144" y="45992"/>
                  </a:lnTo>
                  <a:lnTo>
                    <a:pt x="122449" y="23782"/>
                  </a:lnTo>
                  <a:close/>
                </a:path>
                <a:path w="140335" h="140970">
                  <a:moveTo>
                    <a:pt x="26447" y="62681"/>
                  </a:moveTo>
                  <a:lnTo>
                    <a:pt x="25544" y="62681"/>
                  </a:lnTo>
                  <a:lnTo>
                    <a:pt x="26206" y="64349"/>
                  </a:lnTo>
                  <a:lnTo>
                    <a:pt x="26447" y="62681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0530" y="4763119"/>
              <a:ext cx="362585" cy="113030"/>
            </a:xfrm>
            <a:custGeom>
              <a:avLst/>
              <a:gdLst/>
              <a:ahLst/>
              <a:cxnLst/>
              <a:rect l="l" t="t" r="r" b="b"/>
              <a:pathLst>
                <a:path w="362585" h="113029">
                  <a:moveTo>
                    <a:pt x="113385" y="53200"/>
                  </a:moveTo>
                  <a:lnTo>
                    <a:pt x="106438" y="32346"/>
                  </a:lnTo>
                  <a:lnTo>
                    <a:pt x="102603" y="20853"/>
                  </a:lnTo>
                  <a:lnTo>
                    <a:pt x="81216" y="4114"/>
                  </a:lnTo>
                  <a:lnTo>
                    <a:pt x="81216" y="63360"/>
                  </a:lnTo>
                  <a:lnTo>
                    <a:pt x="68961" y="78384"/>
                  </a:lnTo>
                  <a:lnTo>
                    <a:pt x="59055" y="80962"/>
                  </a:lnTo>
                  <a:lnTo>
                    <a:pt x="49301" y="79844"/>
                  </a:lnTo>
                  <a:lnTo>
                    <a:pt x="41021" y="75704"/>
                  </a:lnTo>
                  <a:lnTo>
                    <a:pt x="35534" y="69215"/>
                  </a:lnTo>
                  <a:lnTo>
                    <a:pt x="31877" y="53606"/>
                  </a:lnTo>
                  <a:lnTo>
                    <a:pt x="35763" y="43446"/>
                  </a:lnTo>
                  <a:lnTo>
                    <a:pt x="42075" y="37846"/>
                  </a:lnTo>
                  <a:lnTo>
                    <a:pt x="45707" y="35928"/>
                  </a:lnTo>
                  <a:lnTo>
                    <a:pt x="66217" y="32346"/>
                  </a:lnTo>
                  <a:lnTo>
                    <a:pt x="79171" y="44754"/>
                  </a:lnTo>
                  <a:lnTo>
                    <a:pt x="81216" y="63360"/>
                  </a:lnTo>
                  <a:lnTo>
                    <a:pt x="81216" y="4114"/>
                  </a:lnTo>
                  <a:lnTo>
                    <a:pt x="76301" y="266"/>
                  </a:lnTo>
                  <a:lnTo>
                    <a:pt x="36703" y="2146"/>
                  </a:lnTo>
                  <a:lnTo>
                    <a:pt x="6743" y="26263"/>
                  </a:lnTo>
                  <a:lnTo>
                    <a:pt x="0" y="59944"/>
                  </a:lnTo>
                  <a:lnTo>
                    <a:pt x="12509" y="92379"/>
                  </a:lnTo>
                  <a:lnTo>
                    <a:pt x="40347" y="112725"/>
                  </a:lnTo>
                  <a:lnTo>
                    <a:pt x="79590" y="110159"/>
                  </a:lnTo>
                  <a:lnTo>
                    <a:pt x="106451" y="86537"/>
                  </a:lnTo>
                  <a:lnTo>
                    <a:pt x="107607" y="80962"/>
                  </a:lnTo>
                  <a:lnTo>
                    <a:pt x="113385" y="53200"/>
                  </a:lnTo>
                  <a:close/>
                </a:path>
                <a:path w="362585" h="113029">
                  <a:moveTo>
                    <a:pt x="362407" y="52171"/>
                  </a:moveTo>
                  <a:lnTo>
                    <a:pt x="354660" y="31915"/>
                  </a:lnTo>
                  <a:lnTo>
                    <a:pt x="350113" y="20027"/>
                  </a:lnTo>
                  <a:lnTo>
                    <a:pt x="328142" y="3911"/>
                  </a:lnTo>
                  <a:lnTo>
                    <a:pt x="328142" y="64071"/>
                  </a:lnTo>
                  <a:lnTo>
                    <a:pt x="315861" y="78638"/>
                  </a:lnTo>
                  <a:lnTo>
                    <a:pt x="296011" y="79565"/>
                  </a:lnTo>
                  <a:lnTo>
                    <a:pt x="283819" y="67310"/>
                  </a:lnTo>
                  <a:lnTo>
                    <a:pt x="282130" y="49657"/>
                  </a:lnTo>
                  <a:lnTo>
                    <a:pt x="293776" y="34353"/>
                  </a:lnTo>
                  <a:lnTo>
                    <a:pt x="313817" y="31915"/>
                  </a:lnTo>
                  <a:lnTo>
                    <a:pt x="326364" y="45161"/>
                  </a:lnTo>
                  <a:lnTo>
                    <a:pt x="328142" y="64071"/>
                  </a:lnTo>
                  <a:lnTo>
                    <a:pt x="328142" y="3911"/>
                  </a:lnTo>
                  <a:lnTo>
                    <a:pt x="322821" y="0"/>
                  </a:lnTo>
                  <a:lnTo>
                    <a:pt x="284441" y="2705"/>
                  </a:lnTo>
                  <a:lnTo>
                    <a:pt x="254673" y="27851"/>
                  </a:lnTo>
                  <a:lnTo>
                    <a:pt x="248208" y="61239"/>
                  </a:lnTo>
                  <a:lnTo>
                    <a:pt x="260819" y="92811"/>
                  </a:lnTo>
                  <a:lnTo>
                    <a:pt x="288239" y="112560"/>
                  </a:lnTo>
                  <a:lnTo>
                    <a:pt x="326250" y="110439"/>
                  </a:lnTo>
                  <a:lnTo>
                    <a:pt x="355752" y="85852"/>
                  </a:lnTo>
                  <a:lnTo>
                    <a:pt x="356997" y="79565"/>
                  </a:lnTo>
                  <a:lnTo>
                    <a:pt x="362407" y="52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1937" y="459754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38006" y="0"/>
                  </a:moveTo>
                  <a:lnTo>
                    <a:pt x="32425" y="3016"/>
                  </a:lnTo>
                  <a:lnTo>
                    <a:pt x="30485" y="11730"/>
                  </a:lnTo>
                  <a:lnTo>
                    <a:pt x="30485" y="31144"/>
                  </a:lnTo>
                  <a:lnTo>
                    <a:pt x="1897" y="32027"/>
                  </a:lnTo>
                  <a:lnTo>
                    <a:pt x="661" y="40566"/>
                  </a:lnTo>
                  <a:lnTo>
                    <a:pt x="0" y="38899"/>
                  </a:lnTo>
                  <a:lnTo>
                    <a:pt x="622" y="47492"/>
                  </a:lnTo>
                  <a:lnTo>
                    <a:pt x="3649" y="59804"/>
                  </a:lnTo>
                  <a:lnTo>
                    <a:pt x="30419" y="60946"/>
                  </a:lnTo>
                  <a:lnTo>
                    <a:pt x="31845" y="90062"/>
                  </a:lnTo>
                  <a:lnTo>
                    <a:pt x="59086" y="91434"/>
                  </a:lnTo>
                  <a:lnTo>
                    <a:pt x="59954" y="63185"/>
                  </a:lnTo>
                  <a:lnTo>
                    <a:pt x="69485" y="61655"/>
                  </a:lnTo>
                  <a:lnTo>
                    <a:pt x="91048" y="41394"/>
                  </a:lnTo>
                  <a:lnTo>
                    <a:pt x="87672" y="34204"/>
                  </a:lnTo>
                  <a:lnTo>
                    <a:pt x="79472" y="31144"/>
                  </a:lnTo>
                  <a:lnTo>
                    <a:pt x="59856" y="31144"/>
                  </a:lnTo>
                  <a:lnTo>
                    <a:pt x="58654" y="1196"/>
                  </a:lnTo>
                  <a:lnTo>
                    <a:pt x="46869" y="215"/>
                  </a:lnTo>
                  <a:lnTo>
                    <a:pt x="38006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82407" y="4795034"/>
              <a:ext cx="296545" cy="49530"/>
            </a:xfrm>
            <a:custGeom>
              <a:avLst/>
              <a:gdLst/>
              <a:ahLst/>
              <a:cxnLst/>
              <a:rect l="l" t="t" r="r" b="b"/>
              <a:pathLst>
                <a:path w="296544" h="49529">
                  <a:moveTo>
                    <a:pt x="49339" y="31445"/>
                  </a:moveTo>
                  <a:lnTo>
                    <a:pt x="47294" y="12839"/>
                  </a:lnTo>
                  <a:lnTo>
                    <a:pt x="34340" y="431"/>
                  </a:lnTo>
                  <a:lnTo>
                    <a:pt x="13830" y="4013"/>
                  </a:lnTo>
                  <a:lnTo>
                    <a:pt x="10198" y="5930"/>
                  </a:lnTo>
                  <a:lnTo>
                    <a:pt x="3886" y="11531"/>
                  </a:lnTo>
                  <a:lnTo>
                    <a:pt x="0" y="21691"/>
                  </a:lnTo>
                  <a:lnTo>
                    <a:pt x="3657" y="37299"/>
                  </a:lnTo>
                  <a:lnTo>
                    <a:pt x="9144" y="43789"/>
                  </a:lnTo>
                  <a:lnTo>
                    <a:pt x="17424" y="47929"/>
                  </a:lnTo>
                  <a:lnTo>
                    <a:pt x="27178" y="49047"/>
                  </a:lnTo>
                  <a:lnTo>
                    <a:pt x="37084" y="46469"/>
                  </a:lnTo>
                  <a:lnTo>
                    <a:pt x="49339" y="31445"/>
                  </a:lnTo>
                  <a:close/>
                </a:path>
                <a:path w="296544" h="49529">
                  <a:moveTo>
                    <a:pt x="296265" y="32156"/>
                  </a:moveTo>
                  <a:lnTo>
                    <a:pt x="294487" y="13246"/>
                  </a:lnTo>
                  <a:lnTo>
                    <a:pt x="281940" y="0"/>
                  </a:lnTo>
                  <a:lnTo>
                    <a:pt x="261899" y="2438"/>
                  </a:lnTo>
                  <a:lnTo>
                    <a:pt x="250253" y="17741"/>
                  </a:lnTo>
                  <a:lnTo>
                    <a:pt x="251942" y="35394"/>
                  </a:lnTo>
                  <a:lnTo>
                    <a:pt x="264134" y="47650"/>
                  </a:lnTo>
                  <a:lnTo>
                    <a:pt x="283984" y="46723"/>
                  </a:lnTo>
                  <a:lnTo>
                    <a:pt x="296265" y="32156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79390" y="4491199"/>
              <a:ext cx="50165" cy="27305"/>
            </a:xfrm>
            <a:custGeom>
              <a:avLst/>
              <a:gdLst/>
              <a:ahLst/>
              <a:cxnLst/>
              <a:rect l="l" t="t" r="r" b="b"/>
              <a:pathLst>
                <a:path w="50164" h="27304">
                  <a:moveTo>
                    <a:pt x="25992" y="0"/>
                  </a:moveTo>
                  <a:lnTo>
                    <a:pt x="7969" y="6741"/>
                  </a:lnTo>
                  <a:lnTo>
                    <a:pt x="0" y="26519"/>
                  </a:lnTo>
                  <a:lnTo>
                    <a:pt x="49971" y="27283"/>
                  </a:lnTo>
                  <a:lnTo>
                    <a:pt x="43512" y="6708"/>
                  </a:lnTo>
                  <a:lnTo>
                    <a:pt x="2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89262" y="2333419"/>
            <a:ext cx="273875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10" dirty="0">
                <a:solidFill>
                  <a:srgbClr val="4E4E4D"/>
                </a:solidFill>
                <a:latin typeface="Arial"/>
                <a:cs typeface="Arial"/>
              </a:rPr>
              <a:t>Класифікація </a:t>
            </a:r>
            <a:r>
              <a:rPr sz="1400" b="1" spc="5" dirty="0">
                <a:solidFill>
                  <a:srgbClr val="4E4E4D"/>
                </a:solidFill>
                <a:latin typeface="Arial"/>
                <a:cs typeface="Arial"/>
              </a:rPr>
              <a:t>впродовж</a:t>
            </a:r>
            <a:r>
              <a:rPr sz="1400" b="1" spc="-1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4E4E4D"/>
                </a:solidFill>
                <a:latin typeface="Arial"/>
                <a:cs typeface="Arial"/>
              </a:rPr>
              <a:t>доби: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05999" y="3314077"/>
            <a:ext cx="754380" cy="171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15"/>
              </a:spcBef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Ранок 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05.00-10.00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200"/>
              </a:spcBef>
            </a:pP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День  10.00-17.00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205"/>
              </a:spcBef>
            </a:pPr>
            <a:r>
              <a:rPr sz="1050" dirty="0">
                <a:solidFill>
                  <a:srgbClr val="151616"/>
                </a:solidFill>
                <a:latin typeface="Arial"/>
                <a:cs typeface="Arial"/>
              </a:rPr>
              <a:t>Вечір 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17.00-22.00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  <a:spcBef>
                <a:spcPts val="1110"/>
              </a:spcBef>
            </a:pP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Ніч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22.00-05.00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5402" y="3355513"/>
            <a:ext cx="299085" cy="1657350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500" b="1" dirty="0">
                <a:solidFill>
                  <a:srgbClr val="151616"/>
                </a:solidFill>
                <a:latin typeface="Arial"/>
                <a:cs typeface="Arial"/>
              </a:rPr>
              <a:t>ЗА </a:t>
            </a:r>
            <a:r>
              <a:rPr sz="1500" b="1" spc="-15" dirty="0">
                <a:solidFill>
                  <a:srgbClr val="151616"/>
                </a:solidFill>
                <a:latin typeface="Arial"/>
                <a:cs typeface="Arial"/>
              </a:rPr>
              <a:t>ЧАСОМ</a:t>
            </a:r>
            <a:r>
              <a:rPr sz="15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51616"/>
                </a:solidFill>
                <a:latin typeface="Arial"/>
                <a:cs typeface="Arial"/>
              </a:rPr>
              <a:t>ДОБИ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21973" y="5160278"/>
            <a:ext cx="127254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10" dirty="0">
                <a:solidFill>
                  <a:srgbClr val="151616"/>
                </a:solidFill>
                <a:latin typeface="Arial"/>
                <a:cs typeface="Arial"/>
              </a:rPr>
              <a:t>Кількість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33722" y="3353483"/>
            <a:ext cx="1260791" cy="199808"/>
          </a:xfrm>
          <a:prstGeom prst="rect">
            <a:avLst/>
          </a:prstGeom>
          <a:solidFill>
            <a:srgbClr val="25409F"/>
          </a:solidFill>
        </p:spPr>
        <p:txBody>
          <a:bodyPr vert="horz" wrap="square" lIns="0" tIns="317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50"/>
              </a:spcBef>
            </a:pP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35969" y="3838888"/>
            <a:ext cx="2816860" cy="205826"/>
          </a:xfrm>
          <a:prstGeom prst="rect">
            <a:avLst/>
          </a:prstGeom>
          <a:solidFill>
            <a:srgbClr val="DD2B1C"/>
          </a:solidFill>
        </p:spPr>
        <p:txBody>
          <a:bodyPr vert="horz" wrap="square" lIns="0" tIns="3619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285"/>
              </a:spcBef>
            </a:pP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3,9 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37200" y="4316440"/>
            <a:ext cx="1481962" cy="206467"/>
          </a:xfrm>
          <a:prstGeom prst="rect">
            <a:avLst/>
          </a:prstGeom>
          <a:solidFill>
            <a:srgbClr val="00A759"/>
          </a:solidFill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lang="uk-UA"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26,1 </a:t>
            </a:r>
            <a:r>
              <a:rPr sz="1100" b="1" spc="1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30466" y="4808505"/>
            <a:ext cx="668404" cy="218650"/>
          </a:xfrm>
          <a:prstGeom prst="rect">
            <a:avLst/>
          </a:prstGeom>
          <a:solidFill>
            <a:srgbClr val="5E1AA1"/>
          </a:solidFill>
        </p:spPr>
        <p:txBody>
          <a:bodyPr vert="horz" wrap="square" lIns="0" tIns="4889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385"/>
              </a:spcBef>
            </a:pPr>
            <a:r>
              <a:rPr lang="uk-UA" sz="1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100" b="1" spc="-5" dirty="0" smtClean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1100" b="1" spc="-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850076" y="3035740"/>
            <a:ext cx="3907790" cy="2167890"/>
            <a:chOff x="6850076" y="3035740"/>
            <a:chExt cx="3907790" cy="2167890"/>
          </a:xfrm>
        </p:grpSpPr>
        <p:sp>
          <p:nvSpPr>
            <p:cNvPr id="33" name="object 33"/>
            <p:cNvSpPr/>
            <p:nvPr/>
          </p:nvSpPr>
          <p:spPr>
            <a:xfrm>
              <a:off x="6978304" y="3035740"/>
              <a:ext cx="0" cy="2167890"/>
            </a:xfrm>
            <a:custGeom>
              <a:avLst/>
              <a:gdLst/>
              <a:ahLst/>
              <a:cxnLst/>
              <a:rect l="l" t="t" r="r" b="b"/>
              <a:pathLst>
                <a:path h="2167890">
                  <a:moveTo>
                    <a:pt x="0" y="0"/>
                  </a:moveTo>
                  <a:lnTo>
                    <a:pt x="0" y="2167703"/>
                  </a:lnTo>
                </a:path>
              </a:pathLst>
            </a:custGeom>
            <a:ln w="17999">
              <a:solidFill>
                <a:srgbClr val="848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50076" y="5121014"/>
              <a:ext cx="3907790" cy="0"/>
            </a:xfrm>
            <a:custGeom>
              <a:avLst/>
              <a:gdLst/>
              <a:ahLst/>
              <a:cxnLst/>
              <a:rect l="l" t="t" r="r" b="b"/>
              <a:pathLst>
                <a:path w="3907790">
                  <a:moveTo>
                    <a:pt x="0" y="0"/>
                  </a:moveTo>
                  <a:lnTo>
                    <a:pt x="3907266" y="0"/>
                  </a:lnTo>
                </a:path>
              </a:pathLst>
            </a:custGeom>
            <a:ln w="17999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189797" y="3100904"/>
            <a:ext cx="192087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800" b="1" spc="-310" dirty="0">
                <a:solidFill>
                  <a:srgbClr val="151616"/>
                </a:solidFill>
                <a:latin typeface="Arial"/>
                <a:cs typeface="Arial"/>
              </a:rPr>
              <a:t>ДТП:</a:t>
            </a:r>
            <a:endParaRPr sz="6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7736" y="2366603"/>
            <a:ext cx="472884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ДТП </a:t>
            </a:r>
            <a:r>
              <a:rPr sz="1200" b="1" spc="-15" dirty="0">
                <a:solidFill>
                  <a:srgbClr val="4E4E4D"/>
                </a:solidFill>
                <a:latin typeface="Arial"/>
                <a:cs typeface="Arial"/>
              </a:rPr>
              <a:t>за </a:t>
            </a: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участю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тролейбусів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і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трамвайних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вагонів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підприємств  міського електричного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 транспорту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53627" y="3340723"/>
            <a:ext cx="607630" cy="648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33083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2605"/>
              </a:spcBef>
            </a:pPr>
            <a:r>
              <a:rPr lang="uk-UA" sz="1600" b="1" dirty="0" smtClean="0">
                <a:latin typeface="Arial"/>
                <a:cs typeface="Arial"/>
              </a:rPr>
              <a:t> 516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82123" y="3482986"/>
            <a:ext cx="688975" cy="511270"/>
          </a:xfrm>
          <a:custGeom>
            <a:avLst/>
            <a:gdLst/>
            <a:ahLst/>
            <a:cxnLst/>
            <a:rect l="l" t="t" r="r" b="b"/>
            <a:pathLst>
              <a:path w="688975" h="784860">
                <a:moveTo>
                  <a:pt x="688906" y="0"/>
                </a:moveTo>
                <a:lnTo>
                  <a:pt x="0" y="0"/>
                </a:lnTo>
                <a:lnTo>
                  <a:pt x="0" y="784404"/>
                </a:lnTo>
                <a:lnTo>
                  <a:pt x="688906" y="784404"/>
                </a:lnTo>
                <a:lnTo>
                  <a:pt x="688906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02038" y="3995338"/>
            <a:ext cx="115824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9295" algn="l"/>
              </a:tabLst>
            </a:pPr>
            <a:r>
              <a:rPr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550" b="1" spc="-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550" b="1" spc="-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17428" y="3460611"/>
            <a:ext cx="307340" cy="526752"/>
          </a:xfrm>
          <a:custGeom>
            <a:avLst/>
            <a:gdLst/>
            <a:ahLst/>
            <a:cxnLst/>
            <a:rect l="l" t="t" r="r" b="b"/>
            <a:pathLst>
              <a:path w="307339" h="783589">
                <a:moveTo>
                  <a:pt x="230299" y="0"/>
                </a:moveTo>
                <a:lnTo>
                  <a:pt x="76754" y="0"/>
                </a:lnTo>
                <a:lnTo>
                  <a:pt x="76754" y="391716"/>
                </a:lnTo>
                <a:lnTo>
                  <a:pt x="0" y="391716"/>
                </a:lnTo>
                <a:lnTo>
                  <a:pt x="153525" y="783440"/>
                </a:lnTo>
                <a:lnTo>
                  <a:pt x="307058" y="391716"/>
                </a:lnTo>
                <a:lnTo>
                  <a:pt x="230299" y="391716"/>
                </a:lnTo>
                <a:lnTo>
                  <a:pt x="2302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80905" y="4322799"/>
            <a:ext cx="441325" cy="612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25590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14"/>
              </a:spcBef>
            </a:pPr>
            <a:r>
              <a:rPr lang="uk-UA" sz="2000" b="1" spc="5" dirty="0" smtClean="0">
                <a:solidFill>
                  <a:srgbClr val="151416"/>
                </a:solidFill>
                <a:latin typeface="Arial"/>
                <a:cs typeface="Arial"/>
              </a:rPr>
              <a:t> 4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34614" y="4433400"/>
            <a:ext cx="439420" cy="500380"/>
          </a:xfrm>
          <a:custGeom>
            <a:avLst/>
            <a:gdLst/>
            <a:ahLst/>
            <a:cxnLst/>
            <a:rect l="l" t="t" r="r" b="b"/>
            <a:pathLst>
              <a:path w="439420" h="500379">
                <a:moveTo>
                  <a:pt x="439160" y="0"/>
                </a:moveTo>
                <a:lnTo>
                  <a:pt x="0" y="0"/>
                </a:lnTo>
                <a:lnTo>
                  <a:pt x="0" y="500035"/>
                </a:lnTo>
                <a:lnTo>
                  <a:pt x="439160" y="500035"/>
                </a:lnTo>
                <a:lnTo>
                  <a:pt x="439160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634614" y="4433400"/>
            <a:ext cx="439420" cy="48359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38430">
              <a:lnSpc>
                <a:spcPts val="2960"/>
              </a:lnSpc>
              <a:spcBef>
                <a:spcPts val="975"/>
              </a:spcBef>
            </a:pPr>
            <a:r>
              <a:rPr lang="uk-UA" sz="2000" b="1" spc="10" dirty="0" smtClean="0">
                <a:solidFill>
                  <a:srgbClr val="F30303"/>
                </a:solidFill>
                <a:latin typeface="Arial"/>
                <a:cs typeface="Arial"/>
              </a:rPr>
              <a:t>2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50215" y="4929813"/>
            <a:ext cx="1295400" cy="414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22275">
              <a:lnSpc>
                <a:spcPts val="1120"/>
              </a:lnSpc>
              <a:spcBef>
                <a:spcPts val="130"/>
              </a:spcBef>
              <a:tabLst>
                <a:tab pos="866140" algn="l"/>
              </a:tabLst>
            </a:pP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950" b="1" spc="1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загинуло</a:t>
            </a:r>
            <a:r>
              <a:rPr sz="16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95720" y="4277265"/>
            <a:ext cx="441325" cy="648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uk-UA" dirty="0" smtClean="0">
                <a:latin typeface="Arial"/>
                <a:cs typeface="Arial"/>
              </a:rPr>
              <a:t>  </a:t>
            </a:r>
            <a:r>
              <a:rPr lang="uk-UA" sz="1600" b="1" dirty="0" smtClean="0">
                <a:latin typeface="Arial"/>
                <a:cs typeface="Arial"/>
              </a:rPr>
              <a:t>122</a:t>
            </a:r>
            <a:endParaRPr sz="2250" b="1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43252" y="4415174"/>
            <a:ext cx="439420" cy="504000"/>
          </a:xfrm>
          <a:custGeom>
            <a:avLst/>
            <a:gdLst/>
            <a:ahLst/>
            <a:cxnLst/>
            <a:rect l="l" t="t" r="r" b="b"/>
            <a:pathLst>
              <a:path w="439419" h="500379">
                <a:moveTo>
                  <a:pt x="439159" y="0"/>
                </a:moveTo>
                <a:lnTo>
                  <a:pt x="0" y="0"/>
                </a:lnTo>
                <a:lnTo>
                  <a:pt x="0" y="500035"/>
                </a:lnTo>
                <a:lnTo>
                  <a:pt x="439159" y="500035"/>
                </a:lnTo>
                <a:lnTo>
                  <a:pt x="439159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629984" y="4923775"/>
            <a:ext cx="1579880" cy="41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62635">
              <a:lnSpc>
                <a:spcPts val="1115"/>
              </a:lnSpc>
              <a:spcBef>
                <a:spcPts val="130"/>
              </a:spcBef>
              <a:tabLst>
                <a:tab pos="1207135" algn="l"/>
              </a:tabLst>
            </a:pP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950" b="1" spc="1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950" b="1" spc="1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r>
              <a:rPr sz="16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85748" y="2958218"/>
            <a:ext cx="150495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b="1" spc="-5" dirty="0">
                <a:solidFill>
                  <a:srgbClr val="151616"/>
                </a:solidFill>
                <a:latin typeface="Arial"/>
                <a:cs typeface="Arial"/>
              </a:rPr>
              <a:t>Кількість</a:t>
            </a:r>
            <a:endParaRPr sz="25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94154" y="3418025"/>
            <a:ext cx="153888" cy="445581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lang="uk-UA" sz="1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0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uk-UA" sz="1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64081" y="4410573"/>
            <a:ext cx="251460" cy="516955"/>
          </a:xfrm>
          <a:custGeom>
            <a:avLst/>
            <a:gdLst/>
            <a:ahLst/>
            <a:cxnLst/>
            <a:rect l="l" t="t" r="r" b="b"/>
            <a:pathLst>
              <a:path w="251460" h="498475">
                <a:moveTo>
                  <a:pt x="188474" y="0"/>
                </a:moveTo>
                <a:lnTo>
                  <a:pt x="62816" y="0"/>
                </a:lnTo>
                <a:lnTo>
                  <a:pt x="62816" y="249170"/>
                </a:lnTo>
                <a:lnTo>
                  <a:pt x="0" y="249170"/>
                </a:lnTo>
                <a:lnTo>
                  <a:pt x="125639" y="498344"/>
                </a:lnTo>
                <a:lnTo>
                  <a:pt x="251291" y="249170"/>
                </a:lnTo>
                <a:lnTo>
                  <a:pt x="188474" y="249170"/>
                </a:lnTo>
                <a:lnTo>
                  <a:pt x="18847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113423" y="4419089"/>
            <a:ext cx="138499" cy="412323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9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70179" y="4333880"/>
            <a:ext cx="365817" cy="495006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939"/>
              </a:spcBef>
            </a:pPr>
            <a:r>
              <a:rPr lang="uk-UA" sz="1600" b="1" spc="20" dirty="0" smtClean="0">
                <a:solidFill>
                  <a:srgbClr val="F30303"/>
                </a:solidFill>
                <a:latin typeface="Arial"/>
                <a:cs typeface="Arial"/>
              </a:rPr>
              <a:t>84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12716" y="3709977"/>
            <a:ext cx="509079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14"/>
              </a:spcBef>
            </a:pPr>
            <a:r>
              <a:rPr lang="uk-UA" sz="1600" b="1" spc="5" dirty="0" smtClean="0">
                <a:solidFill>
                  <a:srgbClr val="F30303"/>
                </a:solidFill>
                <a:latin typeface="Arial"/>
                <a:cs typeface="Arial"/>
              </a:rPr>
              <a:t>492</a:t>
            </a:r>
            <a:endParaRPr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48128" y="4434249"/>
            <a:ext cx="251460" cy="498475"/>
          </a:xfrm>
          <a:custGeom>
            <a:avLst/>
            <a:gdLst/>
            <a:ahLst/>
            <a:cxnLst/>
            <a:rect l="l" t="t" r="r" b="b"/>
            <a:pathLst>
              <a:path w="251460" h="498475">
                <a:moveTo>
                  <a:pt x="188474" y="0"/>
                </a:moveTo>
                <a:lnTo>
                  <a:pt x="62816" y="0"/>
                </a:lnTo>
                <a:lnTo>
                  <a:pt x="62816" y="249171"/>
                </a:lnTo>
                <a:lnTo>
                  <a:pt x="0" y="249171"/>
                </a:lnTo>
                <a:lnTo>
                  <a:pt x="125639" y="498345"/>
                </a:lnTo>
                <a:lnTo>
                  <a:pt x="251291" y="249171"/>
                </a:lnTo>
                <a:lnTo>
                  <a:pt x="188474" y="249171"/>
                </a:lnTo>
                <a:lnTo>
                  <a:pt x="188474" y="0"/>
                </a:lnTo>
                <a:close/>
              </a:path>
            </a:pathLst>
          </a:custGeom>
          <a:solidFill>
            <a:srgbClr val="38BD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999352" y="4420746"/>
            <a:ext cx="138499" cy="334853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50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79160" y="9199370"/>
            <a:ext cx="3292485" cy="4423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ct val="94300"/>
              </a:lnSpc>
              <a:spcBef>
                <a:spcPts val="235"/>
              </a:spcBef>
            </a:pPr>
            <a:r>
              <a:rPr lang="uk-UA" sz="1700" b="1" spc="10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700" b="1" spc="1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-10" dirty="0" err="1" smtClean="0">
                <a:solidFill>
                  <a:srgbClr val="151616"/>
                </a:solidFill>
                <a:latin typeface="Arial"/>
                <a:cs typeface="Arial"/>
              </a:rPr>
              <a:t>пожеж</a:t>
            </a:r>
            <a:r>
              <a:rPr lang="uk-UA" sz="1150" spc="-10" dirty="0" smtClean="0">
                <a:solidFill>
                  <a:srgbClr val="151616"/>
                </a:solidFill>
                <a:latin typeface="Arial"/>
                <a:cs typeface="Arial"/>
              </a:rPr>
              <a:t>і</a:t>
            </a:r>
            <a:r>
              <a:rPr sz="1150" spc="-1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-5" dirty="0" err="1" smtClean="0">
                <a:solidFill>
                  <a:srgbClr val="151616"/>
                </a:solidFill>
                <a:latin typeface="Arial"/>
                <a:cs typeface="Arial"/>
              </a:rPr>
              <a:t>на</a:t>
            </a:r>
            <a:r>
              <a:rPr lang="uk-UA" sz="1150" spc="-5" dirty="0" smtClean="0">
                <a:solidFill>
                  <a:srgbClr val="151616"/>
                </a:solidFill>
                <a:latin typeface="Arial"/>
                <a:cs typeface="Arial"/>
              </a:rPr>
              <a:t> міському електричному</a:t>
            </a:r>
            <a:r>
              <a:rPr lang="uk-UA" sz="1150" spc="-225" dirty="0" smtClean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150" spc="-5" dirty="0" err="1" smtClean="0">
                <a:solidFill>
                  <a:srgbClr val="151616"/>
                </a:solidFill>
                <a:latin typeface="Arial"/>
                <a:cs typeface="Arial"/>
              </a:rPr>
              <a:t>транспорті</a:t>
            </a:r>
            <a:r>
              <a:rPr lang="uk-UA" sz="115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sz="115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-15" dirty="0">
                <a:solidFill>
                  <a:srgbClr val="151616"/>
                </a:solidFill>
                <a:latin typeface="Arial"/>
                <a:cs typeface="Arial"/>
              </a:rPr>
              <a:t>без </a:t>
            </a:r>
            <a:r>
              <a:rPr sz="1150" spc="-5" dirty="0">
                <a:solidFill>
                  <a:srgbClr val="151616"/>
                </a:solidFill>
                <a:latin typeface="Arial"/>
                <a:cs typeface="Arial"/>
              </a:rPr>
              <a:t>постраждалих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0841" y="5793634"/>
            <a:ext cx="169481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25" dirty="0">
                <a:solidFill>
                  <a:srgbClr val="4E4E4D"/>
                </a:solidFill>
                <a:latin typeface="Arial"/>
                <a:cs typeface="Arial"/>
              </a:rPr>
              <a:t>ДТП </a:t>
            </a:r>
            <a:r>
              <a:rPr sz="1450" b="1" spc="15" dirty="0">
                <a:solidFill>
                  <a:srgbClr val="4E4E4D"/>
                </a:solidFill>
                <a:latin typeface="Arial"/>
                <a:cs typeface="Arial"/>
              </a:rPr>
              <a:t>з </a:t>
            </a:r>
            <a:r>
              <a:rPr sz="1450" b="1" spc="20" dirty="0">
                <a:solidFill>
                  <a:srgbClr val="4E4E4D"/>
                </a:solidFill>
                <a:latin typeface="Arial"/>
                <a:cs typeface="Arial"/>
              </a:rPr>
              <a:t>вини</a:t>
            </a:r>
            <a:r>
              <a:rPr sz="1450" b="1" spc="-7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50" b="1" spc="10" dirty="0">
                <a:solidFill>
                  <a:srgbClr val="4E4E4D"/>
                </a:solidFill>
                <a:latin typeface="Arial"/>
                <a:cs typeface="Arial"/>
              </a:rPr>
              <a:t>водіїв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45011" y="7762823"/>
            <a:ext cx="2812415" cy="821690"/>
            <a:chOff x="645011" y="7762823"/>
            <a:chExt cx="2812415" cy="821690"/>
          </a:xfrm>
        </p:grpSpPr>
        <p:sp>
          <p:nvSpPr>
            <p:cNvPr id="59" name="object 59"/>
            <p:cNvSpPr/>
            <p:nvPr/>
          </p:nvSpPr>
          <p:spPr>
            <a:xfrm>
              <a:off x="3217704" y="7802633"/>
              <a:ext cx="239126" cy="7313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5011" y="7762823"/>
              <a:ext cx="816610" cy="821690"/>
            </a:xfrm>
            <a:custGeom>
              <a:avLst/>
              <a:gdLst/>
              <a:ahLst/>
              <a:cxnLst/>
              <a:rect l="l" t="t" r="r" b="b"/>
              <a:pathLst>
                <a:path w="816610" h="821690">
                  <a:moveTo>
                    <a:pt x="408283" y="0"/>
                  </a:moveTo>
                  <a:lnTo>
                    <a:pt x="360668" y="2763"/>
                  </a:lnTo>
                  <a:lnTo>
                    <a:pt x="314667" y="10848"/>
                  </a:lnTo>
                  <a:lnTo>
                    <a:pt x="270585" y="23945"/>
                  </a:lnTo>
                  <a:lnTo>
                    <a:pt x="228730" y="41748"/>
                  </a:lnTo>
                  <a:lnTo>
                    <a:pt x="189407" y="63947"/>
                  </a:lnTo>
                  <a:lnTo>
                    <a:pt x="152922" y="90235"/>
                  </a:lnTo>
                  <a:lnTo>
                    <a:pt x="119583" y="120303"/>
                  </a:lnTo>
                  <a:lnTo>
                    <a:pt x="89694" y="153844"/>
                  </a:lnTo>
                  <a:lnTo>
                    <a:pt x="63564" y="190548"/>
                  </a:lnTo>
                  <a:lnTo>
                    <a:pt x="41498" y="230108"/>
                  </a:lnTo>
                  <a:lnTo>
                    <a:pt x="23802" y="272215"/>
                  </a:lnTo>
                  <a:lnTo>
                    <a:pt x="10782" y="316562"/>
                  </a:lnTo>
                  <a:lnTo>
                    <a:pt x="2746" y="362841"/>
                  </a:lnTo>
                  <a:lnTo>
                    <a:pt x="0" y="410742"/>
                  </a:lnTo>
                  <a:lnTo>
                    <a:pt x="2746" y="458643"/>
                  </a:lnTo>
                  <a:lnTo>
                    <a:pt x="10782" y="504921"/>
                  </a:lnTo>
                  <a:lnTo>
                    <a:pt x="23802" y="549268"/>
                  </a:lnTo>
                  <a:lnTo>
                    <a:pt x="41498" y="591376"/>
                  </a:lnTo>
                  <a:lnTo>
                    <a:pt x="63564" y="630936"/>
                  </a:lnTo>
                  <a:lnTo>
                    <a:pt x="89694" y="667640"/>
                  </a:lnTo>
                  <a:lnTo>
                    <a:pt x="119583" y="701180"/>
                  </a:lnTo>
                  <a:lnTo>
                    <a:pt x="152922" y="731249"/>
                  </a:lnTo>
                  <a:lnTo>
                    <a:pt x="189407" y="757536"/>
                  </a:lnTo>
                  <a:lnTo>
                    <a:pt x="228730" y="779736"/>
                  </a:lnTo>
                  <a:lnTo>
                    <a:pt x="270585" y="797538"/>
                  </a:lnTo>
                  <a:lnTo>
                    <a:pt x="314667" y="810636"/>
                  </a:lnTo>
                  <a:lnTo>
                    <a:pt x="360668" y="818720"/>
                  </a:lnTo>
                  <a:lnTo>
                    <a:pt x="408283" y="821484"/>
                  </a:lnTo>
                  <a:lnTo>
                    <a:pt x="455898" y="818720"/>
                  </a:lnTo>
                  <a:lnTo>
                    <a:pt x="501899" y="810636"/>
                  </a:lnTo>
                  <a:lnTo>
                    <a:pt x="545980" y="797538"/>
                  </a:lnTo>
                  <a:lnTo>
                    <a:pt x="587836" y="779736"/>
                  </a:lnTo>
                  <a:lnTo>
                    <a:pt x="627159" y="757536"/>
                  </a:lnTo>
                  <a:lnTo>
                    <a:pt x="663644" y="731249"/>
                  </a:lnTo>
                  <a:lnTo>
                    <a:pt x="696983" y="701180"/>
                  </a:lnTo>
                  <a:lnTo>
                    <a:pt x="726871" y="667640"/>
                  </a:lnTo>
                  <a:lnTo>
                    <a:pt x="753002" y="630936"/>
                  </a:lnTo>
                  <a:lnTo>
                    <a:pt x="775068" y="591376"/>
                  </a:lnTo>
                  <a:lnTo>
                    <a:pt x="792764" y="549268"/>
                  </a:lnTo>
                  <a:lnTo>
                    <a:pt x="805783" y="504921"/>
                  </a:lnTo>
                  <a:lnTo>
                    <a:pt x="813820" y="458643"/>
                  </a:lnTo>
                  <a:lnTo>
                    <a:pt x="816566" y="410742"/>
                  </a:lnTo>
                  <a:lnTo>
                    <a:pt x="813820" y="362841"/>
                  </a:lnTo>
                  <a:lnTo>
                    <a:pt x="805783" y="316562"/>
                  </a:lnTo>
                  <a:lnTo>
                    <a:pt x="792764" y="272215"/>
                  </a:lnTo>
                  <a:lnTo>
                    <a:pt x="775068" y="230108"/>
                  </a:lnTo>
                  <a:lnTo>
                    <a:pt x="753002" y="190548"/>
                  </a:lnTo>
                  <a:lnTo>
                    <a:pt x="726871" y="153844"/>
                  </a:lnTo>
                  <a:lnTo>
                    <a:pt x="696983" y="120303"/>
                  </a:lnTo>
                  <a:lnTo>
                    <a:pt x="663644" y="90235"/>
                  </a:lnTo>
                  <a:lnTo>
                    <a:pt x="627159" y="63947"/>
                  </a:lnTo>
                  <a:lnTo>
                    <a:pt x="587836" y="41748"/>
                  </a:lnTo>
                  <a:lnTo>
                    <a:pt x="545980" y="23945"/>
                  </a:lnTo>
                  <a:lnTo>
                    <a:pt x="501899" y="10848"/>
                  </a:lnTo>
                  <a:lnTo>
                    <a:pt x="455898" y="2763"/>
                  </a:lnTo>
                  <a:lnTo>
                    <a:pt x="408283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1022" y="7829233"/>
              <a:ext cx="685165" cy="688975"/>
            </a:xfrm>
            <a:custGeom>
              <a:avLst/>
              <a:gdLst/>
              <a:ahLst/>
              <a:cxnLst/>
              <a:rect l="l" t="t" r="r" b="b"/>
              <a:pathLst>
                <a:path w="685165" h="688975">
                  <a:moveTo>
                    <a:pt x="342272" y="0"/>
                  </a:moveTo>
                  <a:lnTo>
                    <a:pt x="295828" y="3143"/>
                  </a:lnTo>
                  <a:lnTo>
                    <a:pt x="251283" y="12299"/>
                  </a:lnTo>
                  <a:lnTo>
                    <a:pt x="209044" y="27059"/>
                  </a:lnTo>
                  <a:lnTo>
                    <a:pt x="169521" y="47011"/>
                  </a:lnTo>
                  <a:lnTo>
                    <a:pt x="133120" y="71745"/>
                  </a:lnTo>
                  <a:lnTo>
                    <a:pt x="100249" y="100852"/>
                  </a:lnTo>
                  <a:lnTo>
                    <a:pt x="71316" y="133921"/>
                  </a:lnTo>
                  <a:lnTo>
                    <a:pt x="46730" y="170541"/>
                  </a:lnTo>
                  <a:lnTo>
                    <a:pt x="26897" y="210302"/>
                  </a:lnTo>
                  <a:lnTo>
                    <a:pt x="12226" y="252795"/>
                  </a:lnTo>
                  <a:lnTo>
                    <a:pt x="3124" y="297608"/>
                  </a:lnTo>
                  <a:lnTo>
                    <a:pt x="0" y="344332"/>
                  </a:lnTo>
                  <a:lnTo>
                    <a:pt x="3124" y="391057"/>
                  </a:lnTo>
                  <a:lnTo>
                    <a:pt x="12226" y="435871"/>
                  </a:lnTo>
                  <a:lnTo>
                    <a:pt x="26897" y="478364"/>
                  </a:lnTo>
                  <a:lnTo>
                    <a:pt x="46730" y="518126"/>
                  </a:lnTo>
                  <a:lnTo>
                    <a:pt x="71316" y="554747"/>
                  </a:lnTo>
                  <a:lnTo>
                    <a:pt x="100249" y="587815"/>
                  </a:lnTo>
                  <a:lnTo>
                    <a:pt x="133120" y="616922"/>
                  </a:lnTo>
                  <a:lnTo>
                    <a:pt x="169521" y="641657"/>
                  </a:lnTo>
                  <a:lnTo>
                    <a:pt x="209044" y="661609"/>
                  </a:lnTo>
                  <a:lnTo>
                    <a:pt x="251283" y="676369"/>
                  </a:lnTo>
                  <a:lnTo>
                    <a:pt x="295828" y="685525"/>
                  </a:lnTo>
                  <a:lnTo>
                    <a:pt x="342272" y="688668"/>
                  </a:lnTo>
                  <a:lnTo>
                    <a:pt x="388717" y="685525"/>
                  </a:lnTo>
                  <a:lnTo>
                    <a:pt x="433262" y="676369"/>
                  </a:lnTo>
                  <a:lnTo>
                    <a:pt x="475501" y="661609"/>
                  </a:lnTo>
                  <a:lnTo>
                    <a:pt x="515025" y="641657"/>
                  </a:lnTo>
                  <a:lnTo>
                    <a:pt x="551426" y="616922"/>
                  </a:lnTo>
                  <a:lnTo>
                    <a:pt x="584296" y="587815"/>
                  </a:lnTo>
                  <a:lnTo>
                    <a:pt x="613229" y="554747"/>
                  </a:lnTo>
                  <a:lnTo>
                    <a:pt x="637816" y="518126"/>
                  </a:lnTo>
                  <a:lnTo>
                    <a:pt x="657649" y="478364"/>
                  </a:lnTo>
                  <a:lnTo>
                    <a:pt x="672320" y="435871"/>
                  </a:lnTo>
                  <a:lnTo>
                    <a:pt x="681421" y="391057"/>
                  </a:lnTo>
                  <a:lnTo>
                    <a:pt x="684546" y="344332"/>
                  </a:lnTo>
                  <a:lnTo>
                    <a:pt x="681421" y="297608"/>
                  </a:lnTo>
                  <a:lnTo>
                    <a:pt x="672320" y="252795"/>
                  </a:lnTo>
                  <a:lnTo>
                    <a:pt x="657649" y="210302"/>
                  </a:lnTo>
                  <a:lnTo>
                    <a:pt x="637816" y="170541"/>
                  </a:lnTo>
                  <a:lnTo>
                    <a:pt x="613229" y="133921"/>
                  </a:lnTo>
                  <a:lnTo>
                    <a:pt x="584296" y="100852"/>
                  </a:lnTo>
                  <a:lnTo>
                    <a:pt x="551426" y="71745"/>
                  </a:lnTo>
                  <a:lnTo>
                    <a:pt x="515025" y="47011"/>
                  </a:lnTo>
                  <a:lnTo>
                    <a:pt x="475501" y="27059"/>
                  </a:lnTo>
                  <a:lnTo>
                    <a:pt x="433262" y="12299"/>
                  </a:lnTo>
                  <a:lnTo>
                    <a:pt x="388717" y="3143"/>
                  </a:lnTo>
                  <a:lnTo>
                    <a:pt x="342272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1022" y="7829233"/>
              <a:ext cx="685165" cy="688975"/>
            </a:xfrm>
            <a:custGeom>
              <a:avLst/>
              <a:gdLst/>
              <a:ahLst/>
              <a:cxnLst/>
              <a:rect l="l" t="t" r="r" b="b"/>
              <a:pathLst>
                <a:path w="685165" h="688975">
                  <a:moveTo>
                    <a:pt x="342272" y="0"/>
                  </a:moveTo>
                  <a:lnTo>
                    <a:pt x="388717" y="3143"/>
                  </a:lnTo>
                  <a:lnTo>
                    <a:pt x="433262" y="12299"/>
                  </a:lnTo>
                  <a:lnTo>
                    <a:pt x="475501" y="27059"/>
                  </a:lnTo>
                  <a:lnTo>
                    <a:pt x="515025" y="47011"/>
                  </a:lnTo>
                  <a:lnTo>
                    <a:pt x="551426" y="71745"/>
                  </a:lnTo>
                  <a:lnTo>
                    <a:pt x="584296" y="100852"/>
                  </a:lnTo>
                  <a:lnTo>
                    <a:pt x="613229" y="133921"/>
                  </a:lnTo>
                  <a:lnTo>
                    <a:pt x="637816" y="170541"/>
                  </a:lnTo>
                  <a:lnTo>
                    <a:pt x="657649" y="210302"/>
                  </a:lnTo>
                  <a:lnTo>
                    <a:pt x="672320" y="252795"/>
                  </a:lnTo>
                  <a:lnTo>
                    <a:pt x="681421" y="297608"/>
                  </a:lnTo>
                  <a:lnTo>
                    <a:pt x="684546" y="344332"/>
                  </a:lnTo>
                  <a:lnTo>
                    <a:pt x="681421" y="391057"/>
                  </a:lnTo>
                  <a:lnTo>
                    <a:pt x="672320" y="435871"/>
                  </a:lnTo>
                  <a:lnTo>
                    <a:pt x="657649" y="478364"/>
                  </a:lnTo>
                  <a:lnTo>
                    <a:pt x="637816" y="518126"/>
                  </a:lnTo>
                  <a:lnTo>
                    <a:pt x="613229" y="554747"/>
                  </a:lnTo>
                  <a:lnTo>
                    <a:pt x="584296" y="587815"/>
                  </a:lnTo>
                  <a:lnTo>
                    <a:pt x="551426" y="616922"/>
                  </a:lnTo>
                  <a:lnTo>
                    <a:pt x="515025" y="641657"/>
                  </a:lnTo>
                  <a:lnTo>
                    <a:pt x="475501" y="661609"/>
                  </a:lnTo>
                  <a:lnTo>
                    <a:pt x="433262" y="676369"/>
                  </a:lnTo>
                  <a:lnTo>
                    <a:pt x="388717" y="685525"/>
                  </a:lnTo>
                  <a:lnTo>
                    <a:pt x="342272" y="688668"/>
                  </a:lnTo>
                  <a:lnTo>
                    <a:pt x="295828" y="685525"/>
                  </a:lnTo>
                  <a:lnTo>
                    <a:pt x="251283" y="676369"/>
                  </a:lnTo>
                  <a:lnTo>
                    <a:pt x="209044" y="661609"/>
                  </a:lnTo>
                  <a:lnTo>
                    <a:pt x="169521" y="641657"/>
                  </a:lnTo>
                  <a:lnTo>
                    <a:pt x="133120" y="616922"/>
                  </a:lnTo>
                  <a:lnTo>
                    <a:pt x="100249" y="587815"/>
                  </a:lnTo>
                  <a:lnTo>
                    <a:pt x="71316" y="554747"/>
                  </a:lnTo>
                  <a:lnTo>
                    <a:pt x="46730" y="518126"/>
                  </a:lnTo>
                  <a:lnTo>
                    <a:pt x="26897" y="478364"/>
                  </a:lnTo>
                  <a:lnTo>
                    <a:pt x="12226" y="435871"/>
                  </a:lnTo>
                  <a:lnTo>
                    <a:pt x="3124" y="391057"/>
                  </a:lnTo>
                  <a:lnTo>
                    <a:pt x="0" y="344332"/>
                  </a:lnTo>
                  <a:lnTo>
                    <a:pt x="3124" y="297608"/>
                  </a:lnTo>
                  <a:lnTo>
                    <a:pt x="12226" y="252795"/>
                  </a:lnTo>
                  <a:lnTo>
                    <a:pt x="26897" y="210302"/>
                  </a:lnTo>
                  <a:lnTo>
                    <a:pt x="46730" y="170541"/>
                  </a:lnTo>
                  <a:lnTo>
                    <a:pt x="71316" y="133921"/>
                  </a:lnTo>
                  <a:lnTo>
                    <a:pt x="100249" y="100852"/>
                  </a:lnTo>
                  <a:lnTo>
                    <a:pt x="133120" y="71745"/>
                  </a:lnTo>
                  <a:lnTo>
                    <a:pt x="169521" y="47011"/>
                  </a:lnTo>
                  <a:lnTo>
                    <a:pt x="209044" y="27059"/>
                  </a:lnTo>
                  <a:lnTo>
                    <a:pt x="251283" y="12299"/>
                  </a:lnTo>
                  <a:lnTo>
                    <a:pt x="295828" y="3143"/>
                  </a:lnTo>
                  <a:lnTo>
                    <a:pt x="342272" y="0"/>
                  </a:lnTo>
                  <a:close/>
                </a:path>
              </a:pathLst>
            </a:custGeom>
            <a:ln w="35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3070" y="7990590"/>
              <a:ext cx="593725" cy="306070"/>
            </a:xfrm>
            <a:custGeom>
              <a:avLst/>
              <a:gdLst/>
              <a:ahLst/>
              <a:cxnLst/>
              <a:rect l="l" t="t" r="r" b="b"/>
              <a:pathLst>
                <a:path w="593725" h="306070">
                  <a:moveTo>
                    <a:pt x="593218" y="229445"/>
                  </a:moveTo>
                  <a:lnTo>
                    <a:pt x="421723" y="229445"/>
                  </a:lnTo>
                  <a:lnTo>
                    <a:pt x="451199" y="235442"/>
                  </a:lnTo>
                  <a:lnTo>
                    <a:pt x="477287" y="253859"/>
                  </a:lnTo>
                  <a:lnTo>
                    <a:pt x="494206" y="280553"/>
                  </a:lnTo>
                  <a:lnTo>
                    <a:pt x="499038" y="297509"/>
                  </a:lnTo>
                  <a:lnTo>
                    <a:pt x="512563" y="305466"/>
                  </a:lnTo>
                  <a:lnTo>
                    <a:pt x="555562" y="305163"/>
                  </a:lnTo>
                  <a:lnTo>
                    <a:pt x="574890" y="274854"/>
                  </a:lnTo>
                  <a:lnTo>
                    <a:pt x="583158" y="271850"/>
                  </a:lnTo>
                  <a:lnTo>
                    <a:pt x="587277" y="271850"/>
                  </a:lnTo>
                  <a:lnTo>
                    <a:pt x="589180" y="270825"/>
                  </a:lnTo>
                  <a:lnTo>
                    <a:pt x="593182" y="263511"/>
                  </a:lnTo>
                  <a:lnTo>
                    <a:pt x="593218" y="229445"/>
                  </a:lnTo>
                  <a:close/>
                </a:path>
                <a:path w="593725" h="306070">
                  <a:moveTo>
                    <a:pt x="593218" y="229276"/>
                  </a:moveTo>
                  <a:lnTo>
                    <a:pt x="159509" y="229276"/>
                  </a:lnTo>
                  <a:lnTo>
                    <a:pt x="193410" y="238187"/>
                  </a:lnTo>
                  <a:lnTo>
                    <a:pt x="220915" y="263511"/>
                  </a:lnTo>
                  <a:lnTo>
                    <a:pt x="235940" y="304861"/>
                  </a:lnTo>
                  <a:lnTo>
                    <a:pt x="292999" y="305054"/>
                  </a:lnTo>
                  <a:lnTo>
                    <a:pt x="325648" y="304811"/>
                  </a:lnTo>
                  <a:lnTo>
                    <a:pt x="340864" y="302901"/>
                  </a:lnTo>
                  <a:lnTo>
                    <a:pt x="345623" y="298090"/>
                  </a:lnTo>
                  <a:lnTo>
                    <a:pt x="346903" y="289147"/>
                  </a:lnTo>
                  <a:lnTo>
                    <a:pt x="351679" y="274838"/>
                  </a:lnTo>
                  <a:lnTo>
                    <a:pt x="366929" y="253931"/>
                  </a:lnTo>
                  <a:lnTo>
                    <a:pt x="392440" y="235673"/>
                  </a:lnTo>
                  <a:lnTo>
                    <a:pt x="421723" y="229445"/>
                  </a:lnTo>
                  <a:lnTo>
                    <a:pt x="593218" y="229445"/>
                  </a:lnTo>
                  <a:lnTo>
                    <a:pt x="593218" y="229276"/>
                  </a:lnTo>
                  <a:close/>
                </a:path>
                <a:path w="593725" h="306070">
                  <a:moveTo>
                    <a:pt x="94099" y="269310"/>
                  </a:moveTo>
                  <a:lnTo>
                    <a:pt x="6698" y="269310"/>
                  </a:lnTo>
                  <a:lnTo>
                    <a:pt x="15421" y="279305"/>
                  </a:lnTo>
                  <a:lnTo>
                    <a:pt x="19815" y="292544"/>
                  </a:lnTo>
                  <a:lnTo>
                    <a:pt x="23927" y="300301"/>
                  </a:lnTo>
                  <a:lnTo>
                    <a:pt x="39998" y="303950"/>
                  </a:lnTo>
                  <a:lnTo>
                    <a:pt x="80269" y="304861"/>
                  </a:lnTo>
                  <a:lnTo>
                    <a:pt x="94099" y="269310"/>
                  </a:lnTo>
                  <a:close/>
                </a:path>
                <a:path w="593725" h="306070">
                  <a:moveTo>
                    <a:pt x="587277" y="271850"/>
                  </a:moveTo>
                  <a:lnTo>
                    <a:pt x="583158" y="271850"/>
                  </a:lnTo>
                  <a:lnTo>
                    <a:pt x="586874" y="272066"/>
                  </a:lnTo>
                  <a:lnTo>
                    <a:pt x="587277" y="271850"/>
                  </a:lnTo>
                  <a:close/>
                </a:path>
                <a:path w="593725" h="306070">
                  <a:moveTo>
                    <a:pt x="6402" y="220389"/>
                  </a:moveTo>
                  <a:lnTo>
                    <a:pt x="0" y="229225"/>
                  </a:lnTo>
                  <a:lnTo>
                    <a:pt x="305" y="262658"/>
                  </a:lnTo>
                  <a:lnTo>
                    <a:pt x="2099" y="269891"/>
                  </a:lnTo>
                  <a:lnTo>
                    <a:pt x="6698" y="269310"/>
                  </a:lnTo>
                  <a:lnTo>
                    <a:pt x="94099" y="269310"/>
                  </a:lnTo>
                  <a:lnTo>
                    <a:pt x="96855" y="262227"/>
                  </a:lnTo>
                  <a:lnTo>
                    <a:pt x="125296" y="237161"/>
                  </a:lnTo>
                  <a:lnTo>
                    <a:pt x="159509" y="229276"/>
                  </a:lnTo>
                  <a:lnTo>
                    <a:pt x="593218" y="229276"/>
                  </a:lnTo>
                  <a:lnTo>
                    <a:pt x="587552" y="221005"/>
                  </a:lnTo>
                  <a:lnTo>
                    <a:pt x="579941" y="221005"/>
                  </a:lnTo>
                  <a:lnTo>
                    <a:pt x="10095" y="220894"/>
                  </a:lnTo>
                  <a:lnTo>
                    <a:pt x="6402" y="220389"/>
                  </a:lnTo>
                  <a:close/>
                </a:path>
                <a:path w="593725" h="306070">
                  <a:moveTo>
                    <a:pt x="583481" y="220519"/>
                  </a:moveTo>
                  <a:lnTo>
                    <a:pt x="579941" y="221005"/>
                  </a:lnTo>
                  <a:lnTo>
                    <a:pt x="587552" y="221005"/>
                  </a:lnTo>
                  <a:lnTo>
                    <a:pt x="587262" y="220583"/>
                  </a:lnTo>
                  <a:lnTo>
                    <a:pt x="583481" y="220519"/>
                  </a:lnTo>
                  <a:close/>
                </a:path>
                <a:path w="593725" h="306070">
                  <a:moveTo>
                    <a:pt x="82086" y="0"/>
                  </a:moveTo>
                  <a:lnTo>
                    <a:pt x="30144" y="9964"/>
                  </a:lnTo>
                  <a:lnTo>
                    <a:pt x="15879" y="81341"/>
                  </a:lnTo>
                  <a:lnTo>
                    <a:pt x="16254" y="107672"/>
                  </a:lnTo>
                  <a:lnTo>
                    <a:pt x="16243" y="210173"/>
                  </a:lnTo>
                  <a:lnTo>
                    <a:pt x="12800" y="220801"/>
                  </a:lnTo>
                  <a:lnTo>
                    <a:pt x="10095" y="220894"/>
                  </a:lnTo>
                  <a:lnTo>
                    <a:pt x="579857" y="220894"/>
                  </a:lnTo>
                  <a:lnTo>
                    <a:pt x="574704" y="214014"/>
                  </a:lnTo>
                  <a:lnTo>
                    <a:pt x="572526" y="196701"/>
                  </a:lnTo>
                  <a:lnTo>
                    <a:pt x="204251" y="196701"/>
                  </a:lnTo>
                  <a:lnTo>
                    <a:pt x="175901" y="187858"/>
                  </a:lnTo>
                  <a:lnTo>
                    <a:pt x="153855" y="169630"/>
                  </a:lnTo>
                  <a:lnTo>
                    <a:pt x="140301" y="146050"/>
                  </a:lnTo>
                  <a:lnTo>
                    <a:pt x="135410" y="115749"/>
                  </a:lnTo>
                  <a:lnTo>
                    <a:pt x="142182" y="88958"/>
                  </a:lnTo>
                  <a:lnTo>
                    <a:pt x="160095" y="66872"/>
                  </a:lnTo>
                  <a:lnTo>
                    <a:pt x="188621" y="50685"/>
                  </a:lnTo>
                  <a:lnTo>
                    <a:pt x="224207" y="46001"/>
                  </a:lnTo>
                  <a:lnTo>
                    <a:pt x="365377" y="46001"/>
                  </a:lnTo>
                  <a:lnTo>
                    <a:pt x="365480" y="39031"/>
                  </a:lnTo>
                  <a:lnTo>
                    <a:pt x="367328" y="31477"/>
                  </a:lnTo>
                  <a:lnTo>
                    <a:pt x="372855" y="27327"/>
                  </a:lnTo>
                  <a:lnTo>
                    <a:pt x="384065" y="26059"/>
                  </a:lnTo>
                  <a:lnTo>
                    <a:pt x="460320" y="26059"/>
                  </a:lnTo>
                  <a:lnTo>
                    <a:pt x="456445" y="21531"/>
                  </a:lnTo>
                  <a:lnTo>
                    <a:pt x="430552" y="5445"/>
                  </a:lnTo>
                  <a:lnTo>
                    <a:pt x="409174" y="1971"/>
                  </a:lnTo>
                  <a:lnTo>
                    <a:pt x="281397" y="1971"/>
                  </a:lnTo>
                  <a:lnTo>
                    <a:pt x="129444" y="17"/>
                  </a:lnTo>
                  <a:lnTo>
                    <a:pt x="82086" y="0"/>
                  </a:lnTo>
                  <a:close/>
                </a:path>
                <a:path w="593725" h="306070">
                  <a:moveTo>
                    <a:pt x="365377" y="46001"/>
                  </a:moveTo>
                  <a:lnTo>
                    <a:pt x="224207" y="46001"/>
                  </a:lnTo>
                  <a:lnTo>
                    <a:pt x="253154" y="57871"/>
                  </a:lnTo>
                  <a:lnTo>
                    <a:pt x="273703" y="81341"/>
                  </a:lnTo>
                  <a:lnTo>
                    <a:pt x="284094" y="111456"/>
                  </a:lnTo>
                  <a:lnTo>
                    <a:pt x="282567" y="143261"/>
                  </a:lnTo>
                  <a:lnTo>
                    <a:pt x="267361" y="171801"/>
                  </a:lnTo>
                  <a:lnTo>
                    <a:pt x="236717" y="192123"/>
                  </a:lnTo>
                  <a:lnTo>
                    <a:pt x="204251" y="196701"/>
                  </a:lnTo>
                  <a:lnTo>
                    <a:pt x="572526" y="196701"/>
                  </a:lnTo>
                  <a:lnTo>
                    <a:pt x="571291" y="186883"/>
                  </a:lnTo>
                  <a:lnTo>
                    <a:pt x="562414" y="165070"/>
                  </a:lnTo>
                  <a:lnTo>
                    <a:pt x="551011" y="147205"/>
                  </a:lnTo>
                  <a:lnTo>
                    <a:pt x="384065" y="147205"/>
                  </a:lnTo>
                  <a:lnTo>
                    <a:pt x="369226" y="141091"/>
                  </a:lnTo>
                  <a:lnTo>
                    <a:pt x="364102" y="122842"/>
                  </a:lnTo>
                  <a:lnTo>
                    <a:pt x="364271" y="92600"/>
                  </a:lnTo>
                  <a:lnTo>
                    <a:pt x="365323" y="49637"/>
                  </a:lnTo>
                  <a:lnTo>
                    <a:pt x="365377" y="46001"/>
                  </a:lnTo>
                  <a:close/>
                </a:path>
                <a:path w="593725" h="306070">
                  <a:moveTo>
                    <a:pt x="460320" y="26059"/>
                  </a:moveTo>
                  <a:lnTo>
                    <a:pt x="384065" y="26059"/>
                  </a:lnTo>
                  <a:lnTo>
                    <a:pt x="419602" y="27905"/>
                  </a:lnTo>
                  <a:lnTo>
                    <a:pt x="439033" y="34992"/>
                  </a:lnTo>
                  <a:lnTo>
                    <a:pt x="452643" y="49637"/>
                  </a:lnTo>
                  <a:lnTo>
                    <a:pt x="470717" y="74161"/>
                  </a:lnTo>
                  <a:lnTo>
                    <a:pt x="482110" y="88772"/>
                  </a:lnTo>
                  <a:lnTo>
                    <a:pt x="496125" y="108238"/>
                  </a:lnTo>
                  <a:lnTo>
                    <a:pt x="508036" y="128522"/>
                  </a:lnTo>
                  <a:lnTo>
                    <a:pt x="513115" y="145582"/>
                  </a:lnTo>
                  <a:lnTo>
                    <a:pt x="384065" y="147205"/>
                  </a:lnTo>
                  <a:lnTo>
                    <a:pt x="551011" y="147205"/>
                  </a:lnTo>
                  <a:lnTo>
                    <a:pt x="550119" y="145809"/>
                  </a:lnTo>
                  <a:lnTo>
                    <a:pt x="536450" y="126333"/>
                  </a:lnTo>
                  <a:lnTo>
                    <a:pt x="523629" y="107672"/>
                  </a:lnTo>
                  <a:lnTo>
                    <a:pt x="510751" y="89812"/>
                  </a:lnTo>
                  <a:lnTo>
                    <a:pt x="499155" y="74156"/>
                  </a:lnTo>
                  <a:lnTo>
                    <a:pt x="483764" y="53448"/>
                  </a:lnTo>
                  <a:lnTo>
                    <a:pt x="460320" y="26059"/>
                  </a:lnTo>
                  <a:close/>
                </a:path>
                <a:path w="593725" h="306070">
                  <a:moveTo>
                    <a:pt x="398082" y="168"/>
                  </a:moveTo>
                  <a:lnTo>
                    <a:pt x="281397" y="1971"/>
                  </a:lnTo>
                  <a:lnTo>
                    <a:pt x="409174" y="1971"/>
                  </a:lnTo>
                  <a:lnTo>
                    <a:pt x="398082" y="1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27173" y="8016649"/>
              <a:ext cx="149012" cy="121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8565" y="8036591"/>
              <a:ext cx="149225" cy="151130"/>
            </a:xfrm>
            <a:custGeom>
              <a:avLst/>
              <a:gdLst/>
              <a:ahLst/>
              <a:cxnLst/>
              <a:rect l="l" t="t" r="r" b="b"/>
              <a:pathLst>
                <a:path w="149225" h="151129">
                  <a:moveTo>
                    <a:pt x="88712" y="0"/>
                  </a:moveTo>
                  <a:lnTo>
                    <a:pt x="24599" y="20871"/>
                  </a:lnTo>
                  <a:lnTo>
                    <a:pt x="3" y="69398"/>
                  </a:lnTo>
                  <a:lnTo>
                    <a:pt x="0" y="70276"/>
                  </a:lnTo>
                  <a:lnTo>
                    <a:pt x="4806" y="100048"/>
                  </a:lnTo>
                  <a:lnTo>
                    <a:pt x="18360" y="123628"/>
                  </a:lnTo>
                  <a:lnTo>
                    <a:pt x="40405" y="141857"/>
                  </a:lnTo>
                  <a:lnTo>
                    <a:pt x="68755" y="150699"/>
                  </a:lnTo>
                  <a:lnTo>
                    <a:pt x="101222" y="146121"/>
                  </a:lnTo>
                  <a:lnTo>
                    <a:pt x="131866" y="125800"/>
                  </a:lnTo>
                  <a:lnTo>
                    <a:pt x="133096" y="123491"/>
                  </a:lnTo>
                  <a:lnTo>
                    <a:pt x="90000" y="123491"/>
                  </a:lnTo>
                  <a:lnTo>
                    <a:pt x="61032" y="122033"/>
                  </a:lnTo>
                  <a:lnTo>
                    <a:pt x="59516" y="91071"/>
                  </a:lnTo>
                  <a:lnTo>
                    <a:pt x="31047" y="89853"/>
                  </a:lnTo>
                  <a:lnTo>
                    <a:pt x="27825" y="76760"/>
                  </a:lnTo>
                  <a:lnTo>
                    <a:pt x="27163" y="67623"/>
                  </a:lnTo>
                  <a:lnTo>
                    <a:pt x="28124" y="67623"/>
                  </a:lnTo>
                  <a:lnTo>
                    <a:pt x="29179" y="60315"/>
                  </a:lnTo>
                  <a:lnTo>
                    <a:pt x="59581" y="59375"/>
                  </a:lnTo>
                  <a:lnTo>
                    <a:pt x="59581" y="38730"/>
                  </a:lnTo>
                  <a:lnTo>
                    <a:pt x="61645" y="29463"/>
                  </a:lnTo>
                  <a:lnTo>
                    <a:pt x="67581" y="26256"/>
                  </a:lnTo>
                  <a:lnTo>
                    <a:pt x="130255" y="26256"/>
                  </a:lnTo>
                  <a:lnTo>
                    <a:pt x="117659" y="11869"/>
                  </a:lnTo>
                  <a:lnTo>
                    <a:pt x="88712" y="0"/>
                  </a:lnTo>
                  <a:close/>
                </a:path>
                <a:path w="149225" h="151129">
                  <a:moveTo>
                    <a:pt x="130255" y="26256"/>
                  </a:moveTo>
                  <a:lnTo>
                    <a:pt x="67581" y="26256"/>
                  </a:lnTo>
                  <a:lnTo>
                    <a:pt x="77007" y="26485"/>
                  </a:lnTo>
                  <a:lnTo>
                    <a:pt x="89541" y="27530"/>
                  </a:lnTo>
                  <a:lnTo>
                    <a:pt x="90818" y="59375"/>
                  </a:lnTo>
                  <a:lnTo>
                    <a:pt x="111680" y="59375"/>
                  </a:lnTo>
                  <a:lnTo>
                    <a:pt x="120402" y="62629"/>
                  </a:lnTo>
                  <a:lnTo>
                    <a:pt x="123992" y="70276"/>
                  </a:lnTo>
                  <a:lnTo>
                    <a:pt x="123861" y="79147"/>
                  </a:lnTo>
                  <a:lnTo>
                    <a:pt x="121421" y="86070"/>
                  </a:lnTo>
                  <a:lnTo>
                    <a:pt x="116311" y="90410"/>
                  </a:lnTo>
                  <a:lnTo>
                    <a:pt x="109523" y="91569"/>
                  </a:lnTo>
                  <a:lnTo>
                    <a:pt x="101061" y="91824"/>
                  </a:lnTo>
                  <a:lnTo>
                    <a:pt x="90926" y="93453"/>
                  </a:lnTo>
                  <a:lnTo>
                    <a:pt x="90000" y="123491"/>
                  </a:lnTo>
                  <a:lnTo>
                    <a:pt x="133096" y="123491"/>
                  </a:lnTo>
                  <a:lnTo>
                    <a:pt x="147071" y="97259"/>
                  </a:lnTo>
                  <a:lnTo>
                    <a:pt x="148599" y="65454"/>
                  </a:lnTo>
                  <a:lnTo>
                    <a:pt x="138208" y="35339"/>
                  </a:lnTo>
                  <a:lnTo>
                    <a:pt x="130255" y="26256"/>
                  </a:lnTo>
                  <a:close/>
                </a:path>
                <a:path w="149225" h="151129">
                  <a:moveTo>
                    <a:pt x="28124" y="67623"/>
                  </a:moveTo>
                  <a:lnTo>
                    <a:pt x="27163" y="67623"/>
                  </a:lnTo>
                  <a:lnTo>
                    <a:pt x="27868" y="69398"/>
                  </a:lnTo>
                  <a:lnTo>
                    <a:pt x="28124" y="67623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0336" y="8237420"/>
              <a:ext cx="386080" cy="123189"/>
            </a:xfrm>
            <a:custGeom>
              <a:avLst/>
              <a:gdLst/>
              <a:ahLst/>
              <a:cxnLst/>
              <a:rect l="l" t="t" r="r" b="b"/>
              <a:pathLst>
                <a:path w="386080" h="123190">
                  <a:moveTo>
                    <a:pt x="120421" y="70345"/>
                  </a:moveTo>
                  <a:lnTo>
                    <a:pt x="117144" y="40043"/>
                  </a:lnTo>
                  <a:lnTo>
                    <a:pt x="114630" y="35902"/>
                  </a:lnTo>
                  <a:lnTo>
                    <a:pt x="101600" y="14439"/>
                  </a:lnTo>
                  <a:lnTo>
                    <a:pt x="86461" y="6273"/>
                  </a:lnTo>
                  <a:lnTo>
                    <a:pt x="86461" y="68897"/>
                  </a:lnTo>
                  <a:lnTo>
                    <a:pt x="73431" y="84874"/>
                  </a:lnTo>
                  <a:lnTo>
                    <a:pt x="62890" y="87604"/>
                  </a:lnTo>
                  <a:lnTo>
                    <a:pt x="52514" y="86410"/>
                  </a:lnTo>
                  <a:lnTo>
                    <a:pt x="43713" y="82016"/>
                  </a:lnTo>
                  <a:lnTo>
                    <a:pt x="37884" y="75120"/>
                  </a:lnTo>
                  <a:lnTo>
                    <a:pt x="33997" y="58508"/>
                  </a:lnTo>
                  <a:lnTo>
                    <a:pt x="38125" y="47713"/>
                  </a:lnTo>
                  <a:lnTo>
                    <a:pt x="44831" y="41757"/>
                  </a:lnTo>
                  <a:lnTo>
                    <a:pt x="48691" y="39725"/>
                  </a:lnTo>
                  <a:lnTo>
                    <a:pt x="70497" y="35902"/>
                  </a:lnTo>
                  <a:lnTo>
                    <a:pt x="84289" y="49098"/>
                  </a:lnTo>
                  <a:lnTo>
                    <a:pt x="86461" y="68897"/>
                  </a:lnTo>
                  <a:lnTo>
                    <a:pt x="86461" y="6273"/>
                  </a:lnTo>
                  <a:lnTo>
                    <a:pt x="75133" y="152"/>
                  </a:lnTo>
                  <a:lnTo>
                    <a:pt x="39116" y="3784"/>
                  </a:lnTo>
                  <a:lnTo>
                    <a:pt x="10744" y="24142"/>
                  </a:lnTo>
                  <a:lnTo>
                    <a:pt x="0" y="52895"/>
                  </a:lnTo>
                  <a:lnTo>
                    <a:pt x="4432" y="83388"/>
                  </a:lnTo>
                  <a:lnTo>
                    <a:pt x="21653" y="108966"/>
                  </a:lnTo>
                  <a:lnTo>
                    <a:pt x="49225" y="122936"/>
                  </a:lnTo>
                  <a:lnTo>
                    <a:pt x="84721" y="118656"/>
                  </a:lnTo>
                  <a:lnTo>
                    <a:pt x="110058" y="98755"/>
                  </a:lnTo>
                  <a:lnTo>
                    <a:pt x="114134" y="87604"/>
                  </a:lnTo>
                  <a:lnTo>
                    <a:pt x="120421" y="70345"/>
                  </a:lnTo>
                  <a:close/>
                </a:path>
                <a:path w="386080" h="123190">
                  <a:moveTo>
                    <a:pt x="385584" y="69316"/>
                  </a:moveTo>
                  <a:lnTo>
                    <a:pt x="381215" y="38989"/>
                  </a:lnTo>
                  <a:lnTo>
                    <a:pt x="378853" y="35445"/>
                  </a:lnTo>
                  <a:lnTo>
                    <a:pt x="364324" y="13716"/>
                  </a:lnTo>
                  <a:lnTo>
                    <a:pt x="349059" y="5969"/>
                  </a:lnTo>
                  <a:lnTo>
                    <a:pt x="349059" y="69646"/>
                  </a:lnTo>
                  <a:lnTo>
                    <a:pt x="336003" y="85128"/>
                  </a:lnTo>
                  <a:lnTo>
                    <a:pt x="314883" y="86118"/>
                  </a:lnTo>
                  <a:lnTo>
                    <a:pt x="301917" y="73101"/>
                  </a:lnTo>
                  <a:lnTo>
                    <a:pt x="300126" y="54317"/>
                  </a:lnTo>
                  <a:lnTo>
                    <a:pt x="312508" y="38036"/>
                  </a:lnTo>
                  <a:lnTo>
                    <a:pt x="333819" y="35445"/>
                  </a:lnTo>
                  <a:lnTo>
                    <a:pt x="347167" y="49530"/>
                  </a:lnTo>
                  <a:lnTo>
                    <a:pt x="349059" y="69646"/>
                  </a:lnTo>
                  <a:lnTo>
                    <a:pt x="349059" y="5969"/>
                  </a:lnTo>
                  <a:lnTo>
                    <a:pt x="337312" y="0"/>
                  </a:lnTo>
                  <a:lnTo>
                    <a:pt x="302590" y="4381"/>
                  </a:lnTo>
                  <a:lnTo>
                    <a:pt x="274370" y="25781"/>
                  </a:lnTo>
                  <a:lnTo>
                    <a:pt x="263880" y="54483"/>
                  </a:lnTo>
                  <a:lnTo>
                    <a:pt x="268503" y="84328"/>
                  </a:lnTo>
                  <a:lnTo>
                    <a:pt x="285648" y="109131"/>
                  </a:lnTo>
                  <a:lnTo>
                    <a:pt x="312699" y="122732"/>
                  </a:lnTo>
                  <a:lnTo>
                    <a:pt x="347052" y="118960"/>
                  </a:lnTo>
                  <a:lnTo>
                    <a:pt x="374992" y="98145"/>
                  </a:lnTo>
                  <a:lnTo>
                    <a:pt x="379412" y="86118"/>
                  </a:lnTo>
                  <a:lnTo>
                    <a:pt x="385584" y="693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25729" y="8062847"/>
              <a:ext cx="97155" cy="97790"/>
            </a:xfrm>
            <a:custGeom>
              <a:avLst/>
              <a:gdLst/>
              <a:ahLst/>
              <a:cxnLst/>
              <a:rect l="l" t="t" r="r" b="b"/>
              <a:pathLst>
                <a:path w="97155" h="97790">
                  <a:moveTo>
                    <a:pt x="40417" y="0"/>
                  </a:moveTo>
                  <a:lnTo>
                    <a:pt x="34481" y="3207"/>
                  </a:lnTo>
                  <a:lnTo>
                    <a:pt x="32418" y="12474"/>
                  </a:lnTo>
                  <a:lnTo>
                    <a:pt x="32418" y="33119"/>
                  </a:lnTo>
                  <a:lnTo>
                    <a:pt x="2015" y="34059"/>
                  </a:lnTo>
                  <a:lnTo>
                    <a:pt x="704" y="43142"/>
                  </a:lnTo>
                  <a:lnTo>
                    <a:pt x="0" y="41367"/>
                  </a:lnTo>
                  <a:lnTo>
                    <a:pt x="661" y="50504"/>
                  </a:lnTo>
                  <a:lnTo>
                    <a:pt x="3883" y="63597"/>
                  </a:lnTo>
                  <a:lnTo>
                    <a:pt x="32353" y="64815"/>
                  </a:lnTo>
                  <a:lnTo>
                    <a:pt x="33868" y="95777"/>
                  </a:lnTo>
                  <a:lnTo>
                    <a:pt x="62837" y="97235"/>
                  </a:lnTo>
                  <a:lnTo>
                    <a:pt x="63762" y="67197"/>
                  </a:lnTo>
                  <a:lnTo>
                    <a:pt x="73897" y="65568"/>
                  </a:lnTo>
                  <a:lnTo>
                    <a:pt x="96828" y="44020"/>
                  </a:lnTo>
                  <a:lnTo>
                    <a:pt x="93238" y="36373"/>
                  </a:lnTo>
                  <a:lnTo>
                    <a:pt x="84517" y="33119"/>
                  </a:lnTo>
                  <a:lnTo>
                    <a:pt x="63654" y="33119"/>
                  </a:lnTo>
                  <a:lnTo>
                    <a:pt x="62377" y="1274"/>
                  </a:lnTo>
                  <a:lnTo>
                    <a:pt x="49843" y="229"/>
                  </a:lnTo>
                  <a:lnTo>
                    <a:pt x="40417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4334" y="8272865"/>
              <a:ext cx="315595" cy="52705"/>
            </a:xfrm>
            <a:custGeom>
              <a:avLst/>
              <a:gdLst/>
              <a:ahLst/>
              <a:cxnLst/>
              <a:rect l="l" t="t" r="r" b="b"/>
              <a:pathLst>
                <a:path w="315594" h="52704">
                  <a:moveTo>
                    <a:pt x="52463" y="33451"/>
                  </a:moveTo>
                  <a:lnTo>
                    <a:pt x="50292" y="13652"/>
                  </a:lnTo>
                  <a:lnTo>
                    <a:pt x="36499" y="457"/>
                  </a:lnTo>
                  <a:lnTo>
                    <a:pt x="14693" y="4279"/>
                  </a:lnTo>
                  <a:lnTo>
                    <a:pt x="10833" y="6311"/>
                  </a:lnTo>
                  <a:lnTo>
                    <a:pt x="4127" y="12268"/>
                  </a:lnTo>
                  <a:lnTo>
                    <a:pt x="0" y="23063"/>
                  </a:lnTo>
                  <a:lnTo>
                    <a:pt x="3886" y="39674"/>
                  </a:lnTo>
                  <a:lnTo>
                    <a:pt x="9715" y="46570"/>
                  </a:lnTo>
                  <a:lnTo>
                    <a:pt x="18516" y="50965"/>
                  </a:lnTo>
                  <a:lnTo>
                    <a:pt x="28892" y="52158"/>
                  </a:lnTo>
                  <a:lnTo>
                    <a:pt x="39433" y="49428"/>
                  </a:lnTo>
                  <a:lnTo>
                    <a:pt x="52463" y="33451"/>
                  </a:lnTo>
                  <a:close/>
                </a:path>
                <a:path w="315594" h="52704">
                  <a:moveTo>
                    <a:pt x="315061" y="34201"/>
                  </a:moveTo>
                  <a:lnTo>
                    <a:pt x="313169" y="14084"/>
                  </a:lnTo>
                  <a:lnTo>
                    <a:pt x="299821" y="0"/>
                  </a:lnTo>
                  <a:lnTo>
                    <a:pt x="278511" y="2590"/>
                  </a:lnTo>
                  <a:lnTo>
                    <a:pt x="266128" y="18872"/>
                  </a:lnTo>
                  <a:lnTo>
                    <a:pt x="267919" y="37655"/>
                  </a:lnTo>
                  <a:lnTo>
                    <a:pt x="280885" y="50673"/>
                  </a:lnTo>
                  <a:lnTo>
                    <a:pt x="302006" y="49682"/>
                  </a:lnTo>
                  <a:lnTo>
                    <a:pt x="315061" y="34201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03814" y="7949748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09">
                  <a:moveTo>
                    <a:pt x="27641" y="0"/>
                  </a:moveTo>
                  <a:lnTo>
                    <a:pt x="8474" y="7170"/>
                  </a:lnTo>
                  <a:lnTo>
                    <a:pt x="0" y="28204"/>
                  </a:lnTo>
                  <a:lnTo>
                    <a:pt x="53139" y="29014"/>
                  </a:lnTo>
                  <a:lnTo>
                    <a:pt x="46271" y="7134"/>
                  </a:lnTo>
                  <a:lnTo>
                    <a:pt x="27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89829" y="6367693"/>
            <a:ext cx="2040889" cy="1129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200" b="1" spc="-310" dirty="0">
                <a:solidFill>
                  <a:srgbClr val="151616"/>
                </a:solidFill>
                <a:latin typeface="Arial"/>
                <a:cs typeface="Arial"/>
              </a:rPr>
              <a:t>ДТП:</a:t>
            </a:r>
            <a:endParaRPr sz="7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41930" y="6639833"/>
            <a:ext cx="731520" cy="720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42481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334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774549" y="6772850"/>
            <a:ext cx="732790" cy="588525"/>
          </a:xfrm>
          <a:custGeom>
            <a:avLst/>
            <a:gdLst/>
            <a:ahLst/>
            <a:cxnLst/>
            <a:rect l="l" t="t" r="r" b="b"/>
            <a:pathLst>
              <a:path w="732789" h="834390">
                <a:moveTo>
                  <a:pt x="732636" y="0"/>
                </a:moveTo>
                <a:lnTo>
                  <a:pt x="0" y="0"/>
                </a:lnTo>
                <a:lnTo>
                  <a:pt x="0" y="834191"/>
                </a:lnTo>
                <a:lnTo>
                  <a:pt x="732636" y="834191"/>
                </a:lnTo>
                <a:lnTo>
                  <a:pt x="732636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158453" y="7363615"/>
            <a:ext cx="122999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53110" algn="l"/>
              </a:tabLst>
            </a:pPr>
            <a:r>
              <a:rPr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650" b="1" spc="-10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344620" y="6766540"/>
            <a:ext cx="327025" cy="594778"/>
          </a:xfrm>
          <a:custGeom>
            <a:avLst/>
            <a:gdLst/>
            <a:ahLst/>
            <a:cxnLst/>
            <a:rect l="l" t="t" r="r" b="b"/>
            <a:pathLst>
              <a:path w="327025" h="833754">
                <a:moveTo>
                  <a:pt x="244918" y="0"/>
                </a:moveTo>
                <a:lnTo>
                  <a:pt x="81630" y="0"/>
                </a:lnTo>
                <a:lnTo>
                  <a:pt x="81630" y="416577"/>
                </a:lnTo>
                <a:lnTo>
                  <a:pt x="0" y="416577"/>
                </a:lnTo>
                <a:lnTo>
                  <a:pt x="163267" y="833165"/>
                </a:lnTo>
                <a:lnTo>
                  <a:pt x="326544" y="416577"/>
                </a:lnTo>
                <a:lnTo>
                  <a:pt x="244918" y="416577"/>
                </a:lnTo>
                <a:lnTo>
                  <a:pt x="2449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605844" y="8294047"/>
            <a:ext cx="432000" cy="108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17526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38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00534" y="8417000"/>
            <a:ext cx="1376045" cy="43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>
              <a:lnSpc>
                <a:spcPts val="1235"/>
              </a:lnSpc>
              <a:spcBef>
                <a:spcPts val="95"/>
              </a:spcBef>
              <a:tabLst>
                <a:tab pos="920750" algn="l"/>
              </a:tabLst>
            </a:pP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050" b="1" spc="-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1700" spc="-5" dirty="0">
                <a:solidFill>
                  <a:srgbClr val="151616"/>
                </a:solidFill>
                <a:latin typeface="Arial"/>
                <a:cs typeface="Arial"/>
              </a:rPr>
              <a:t>загинуло</a:t>
            </a:r>
            <a:r>
              <a:rPr sz="17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550236" y="7788272"/>
            <a:ext cx="469265" cy="612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33591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645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023235" y="8004272"/>
            <a:ext cx="467359" cy="396000"/>
          </a:xfrm>
          <a:custGeom>
            <a:avLst/>
            <a:gdLst/>
            <a:ahLst/>
            <a:cxnLst/>
            <a:rect l="l" t="t" r="r" b="b"/>
            <a:pathLst>
              <a:path w="467360" h="532129">
                <a:moveTo>
                  <a:pt x="467036" y="0"/>
                </a:moveTo>
                <a:lnTo>
                  <a:pt x="0" y="0"/>
                </a:lnTo>
                <a:lnTo>
                  <a:pt x="0" y="531773"/>
                </a:lnTo>
                <a:lnTo>
                  <a:pt x="467036" y="531773"/>
                </a:lnTo>
                <a:lnTo>
                  <a:pt x="467036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39379" y="8410578"/>
            <a:ext cx="1678305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0260">
              <a:lnSpc>
                <a:spcPts val="1230"/>
              </a:lnSpc>
              <a:spcBef>
                <a:spcPts val="95"/>
              </a:spcBef>
              <a:tabLst>
                <a:tab pos="1282700" algn="l"/>
              </a:tabLst>
            </a:pP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050" b="1" spc="-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2010"/>
              </a:lnSpc>
            </a:pPr>
            <a:r>
              <a:rPr sz="1700" spc="-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r>
              <a:rPr sz="17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20385" y="6702724"/>
            <a:ext cx="161583" cy="521544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uk-UA" sz="1050" b="1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05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05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uk-UA" sz="105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363697" y="8004271"/>
            <a:ext cx="267335" cy="409611"/>
          </a:xfrm>
          <a:custGeom>
            <a:avLst/>
            <a:gdLst/>
            <a:ahLst/>
            <a:cxnLst/>
            <a:rect l="l" t="t" r="r" b="b"/>
            <a:pathLst>
              <a:path w="267335" h="530225">
                <a:moveTo>
                  <a:pt x="200437" y="0"/>
                </a:moveTo>
                <a:lnTo>
                  <a:pt x="66805" y="0"/>
                </a:lnTo>
                <a:lnTo>
                  <a:pt x="66805" y="264989"/>
                </a:lnTo>
                <a:lnTo>
                  <a:pt x="0" y="264989"/>
                </a:lnTo>
                <a:lnTo>
                  <a:pt x="133617" y="529977"/>
                </a:lnTo>
                <a:lnTo>
                  <a:pt x="267242" y="264989"/>
                </a:lnTo>
                <a:lnTo>
                  <a:pt x="200437" y="264989"/>
                </a:lnTo>
                <a:lnTo>
                  <a:pt x="20043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426438" y="7946121"/>
            <a:ext cx="146194" cy="389074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uk-UA" sz="95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uk-UA" sz="950" b="1" dirty="0" smtClean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9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89285" y="7908182"/>
            <a:ext cx="467359" cy="439864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270"/>
              </a:spcBef>
            </a:pPr>
            <a:r>
              <a:rPr lang="uk-UA" b="1" dirty="0" smtClean="0">
                <a:solidFill>
                  <a:srgbClr val="F30303"/>
                </a:solidFill>
                <a:latin typeface="Arial"/>
                <a:cs typeface="Arial"/>
              </a:rPr>
              <a:t>15</a:t>
            </a:r>
            <a:endParaRPr dirty="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795052" y="6972286"/>
            <a:ext cx="534669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20"/>
              </a:spcBef>
            </a:pPr>
            <a:r>
              <a:rPr lang="uk-UA" b="1" spc="10" dirty="0" smtClean="0">
                <a:solidFill>
                  <a:srgbClr val="F30303"/>
                </a:solidFill>
                <a:latin typeface="Arial"/>
                <a:cs typeface="Arial"/>
              </a:rPr>
              <a:t>165</a:t>
            </a:r>
            <a:endParaRPr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404755" y="7902573"/>
            <a:ext cx="146194" cy="37020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uk-UA" sz="950" b="1" dirty="0" smtClean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9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061480" y="7237371"/>
            <a:ext cx="415925" cy="1742439"/>
          </a:xfrm>
          <a:custGeom>
            <a:avLst/>
            <a:gdLst/>
            <a:ahLst/>
            <a:cxnLst/>
            <a:rect l="l" t="t" r="r" b="b"/>
            <a:pathLst>
              <a:path w="415925" h="1742440">
                <a:moveTo>
                  <a:pt x="207655" y="0"/>
                </a:moveTo>
                <a:lnTo>
                  <a:pt x="207655" y="435571"/>
                </a:lnTo>
                <a:lnTo>
                  <a:pt x="0" y="435571"/>
                </a:lnTo>
                <a:lnTo>
                  <a:pt x="0" y="1306716"/>
                </a:lnTo>
                <a:lnTo>
                  <a:pt x="207655" y="1306716"/>
                </a:lnTo>
                <a:lnTo>
                  <a:pt x="207655" y="1742288"/>
                </a:lnTo>
                <a:lnTo>
                  <a:pt x="415314" y="871142"/>
                </a:lnTo>
                <a:lnTo>
                  <a:pt x="20765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799701" y="5794839"/>
            <a:ext cx="430784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25" dirty="0">
                <a:solidFill>
                  <a:srgbClr val="4E4E4D"/>
                </a:solidFill>
                <a:latin typeface="Arial"/>
                <a:cs typeface="Arial"/>
              </a:rPr>
              <a:t>З </a:t>
            </a:r>
            <a:r>
              <a:rPr sz="1450" b="1" spc="20" dirty="0">
                <a:solidFill>
                  <a:srgbClr val="4E4E4D"/>
                </a:solidFill>
                <a:latin typeface="Arial"/>
                <a:cs typeface="Arial"/>
              </a:rPr>
              <a:t>них основними причинами настання </a:t>
            </a:r>
            <a:r>
              <a:rPr sz="1450" b="1" spc="25" dirty="0">
                <a:solidFill>
                  <a:srgbClr val="4E4E4D"/>
                </a:solidFill>
                <a:latin typeface="Arial"/>
                <a:cs typeface="Arial"/>
              </a:rPr>
              <a:t>ДТП</a:t>
            </a:r>
            <a:r>
              <a:rPr sz="1450" b="1" spc="-6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50" b="1" spc="15" dirty="0">
                <a:solidFill>
                  <a:srgbClr val="4E4E4D"/>
                </a:solidFill>
                <a:latin typeface="Arial"/>
                <a:cs typeface="Arial"/>
              </a:rPr>
              <a:t>є:</a:t>
            </a:r>
            <a:endParaRPr sz="14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383678" y="6666862"/>
            <a:ext cx="3578911" cy="13221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95" dirty="0" smtClean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lang="uk-UA" sz="1250" spc="-95" dirty="0" smtClean="0">
                <a:solidFill>
                  <a:srgbClr val="151616"/>
                </a:solidFill>
                <a:latin typeface="Arial"/>
                <a:cs typeface="Arial"/>
              </a:rPr>
              <a:t>7</a:t>
            </a:r>
            <a:r>
              <a:rPr lang="uk-UA" sz="1250" spc="-95" dirty="0" smtClean="0">
                <a:solidFill>
                  <a:srgbClr val="151616"/>
                </a:solidFill>
                <a:latin typeface="Arial"/>
                <a:cs typeface="Arial"/>
              </a:rPr>
              <a:t>,5 </a:t>
            </a:r>
            <a:r>
              <a:rPr sz="1250" spc="-95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50" spc="-5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50" spc="-80" dirty="0">
                <a:solidFill>
                  <a:srgbClr val="151616"/>
                </a:solidFill>
                <a:latin typeface="Arial"/>
                <a:cs typeface="Arial"/>
              </a:rPr>
              <a:t>недотримання </a:t>
            </a:r>
            <a:r>
              <a:rPr sz="1250" spc="-70" dirty="0">
                <a:solidFill>
                  <a:srgbClr val="151616"/>
                </a:solidFill>
                <a:latin typeface="Arial"/>
                <a:cs typeface="Arial"/>
              </a:rPr>
              <a:t>дистанції </a:t>
            </a:r>
            <a:r>
              <a:rPr sz="1250" spc="-80" dirty="0">
                <a:solidFill>
                  <a:srgbClr val="151616"/>
                </a:solidFill>
                <a:latin typeface="Arial"/>
                <a:cs typeface="Arial"/>
              </a:rPr>
              <a:t>та </a:t>
            </a:r>
            <a:r>
              <a:rPr sz="1250" spc="-75" dirty="0">
                <a:solidFill>
                  <a:srgbClr val="151616"/>
                </a:solidFill>
                <a:latin typeface="Arial"/>
                <a:cs typeface="Arial"/>
              </a:rPr>
              <a:t>інтервалу</a:t>
            </a:r>
            <a:r>
              <a:rPr sz="1250" spc="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50" spc="-70" dirty="0">
                <a:solidFill>
                  <a:srgbClr val="151616"/>
                </a:solidFill>
                <a:latin typeface="Arial"/>
                <a:cs typeface="Arial"/>
              </a:rPr>
              <a:t>руху;</a:t>
            </a:r>
            <a:endParaRPr sz="1250" dirty="0">
              <a:latin typeface="Arial"/>
              <a:cs typeface="Arial"/>
            </a:endParaRPr>
          </a:p>
          <a:p>
            <a:pPr marL="12700" marR="440055">
              <a:lnSpc>
                <a:spcPct val="192900"/>
              </a:lnSpc>
            </a:pPr>
            <a:r>
              <a:rPr lang="uk-UA" sz="1250" spc="-80" dirty="0" smtClean="0">
                <a:solidFill>
                  <a:srgbClr val="151616"/>
                </a:solidFill>
                <a:latin typeface="Arial"/>
                <a:cs typeface="Arial"/>
              </a:rPr>
              <a:t>21</a:t>
            </a:r>
            <a:r>
              <a:rPr sz="1250" spc="-80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250" spc="-80" dirty="0" smtClean="0">
                <a:solidFill>
                  <a:srgbClr val="151616"/>
                </a:solidFill>
                <a:latin typeface="Arial"/>
                <a:cs typeface="Arial"/>
              </a:rPr>
              <a:t>3 </a:t>
            </a:r>
            <a:r>
              <a:rPr sz="1250" spc="-8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50" spc="-5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1250" spc="-80" dirty="0">
                <a:solidFill>
                  <a:srgbClr val="151616"/>
                </a:solidFill>
                <a:latin typeface="Arial"/>
                <a:cs typeface="Arial"/>
              </a:rPr>
              <a:t>порушення правил </a:t>
            </a:r>
            <a:r>
              <a:rPr lang="uk-UA" sz="1250" spc="-75" dirty="0">
                <a:solidFill>
                  <a:srgbClr val="151616"/>
                </a:solidFill>
                <a:latin typeface="Arial"/>
                <a:cs typeface="Arial"/>
              </a:rPr>
              <a:t>маневрування; </a:t>
            </a:r>
            <a:endParaRPr lang="uk-UA" sz="1250" dirty="0">
              <a:latin typeface="Arial"/>
              <a:cs typeface="Arial"/>
            </a:endParaRPr>
          </a:p>
          <a:p>
            <a:pPr marL="12700" marR="440055">
              <a:lnSpc>
                <a:spcPct val="192900"/>
              </a:lnSpc>
            </a:pPr>
            <a:r>
              <a:rPr sz="1250" spc="-80" dirty="0" smtClean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lang="uk-UA" sz="1250" spc="-80" dirty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sz="1250" spc="-80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250" spc="-80" dirty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lang="uk-UA" sz="1250" spc="-8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50" spc="-8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250" spc="-8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50" spc="-50" dirty="0" smtClean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lang="uk-UA" sz="1250" spc="-5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250" spc="-80" dirty="0">
                <a:solidFill>
                  <a:srgbClr val="151616"/>
                </a:solidFill>
                <a:latin typeface="Arial"/>
                <a:cs typeface="Arial"/>
              </a:rPr>
              <a:t>перевищення </a:t>
            </a:r>
            <a:r>
              <a:rPr lang="uk-UA" sz="1250" spc="-70" dirty="0">
                <a:solidFill>
                  <a:srgbClr val="151616"/>
                </a:solidFill>
                <a:latin typeface="Arial"/>
                <a:cs typeface="Arial"/>
              </a:rPr>
              <a:t>швидкості</a:t>
            </a:r>
            <a:r>
              <a:rPr lang="uk-UA" sz="125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250" spc="-70" dirty="0">
                <a:solidFill>
                  <a:srgbClr val="151616"/>
                </a:solidFill>
                <a:latin typeface="Arial"/>
                <a:cs typeface="Arial"/>
              </a:rPr>
              <a:t>руху;</a:t>
            </a:r>
            <a:endParaRPr lang="uk-UA" sz="1250" dirty="0">
              <a:latin typeface="Arial"/>
              <a:cs typeface="Arial"/>
            </a:endParaRPr>
          </a:p>
          <a:p>
            <a:pPr marL="12700" marR="440055">
              <a:lnSpc>
                <a:spcPct val="192900"/>
              </a:lnSpc>
            </a:pPr>
            <a:endParaRPr sz="125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378286" y="7731440"/>
            <a:ext cx="3978361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k-UA" sz="1250" spc="-100" dirty="0" smtClean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lang="uk-UA" sz="1250" spc="-100" dirty="0" smtClean="0">
                <a:solidFill>
                  <a:srgbClr val="151616"/>
                </a:solidFill>
                <a:latin typeface="Arial"/>
                <a:cs typeface="Arial"/>
              </a:rPr>
              <a:t>,7 </a:t>
            </a:r>
            <a:r>
              <a:rPr sz="1250" spc="-10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50" spc="-5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ru-RU" sz="1250" spc="-75" dirty="0" err="1" smtClean="0">
                <a:solidFill>
                  <a:srgbClr val="151616"/>
                </a:solidFill>
                <a:latin typeface="Arial"/>
                <a:cs typeface="Arial"/>
              </a:rPr>
              <a:t>експлуатація</a:t>
            </a:r>
            <a:r>
              <a:rPr lang="ru-RU" sz="1250" spc="-7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ru-RU" sz="1250" spc="-75" dirty="0" err="1" smtClean="0">
                <a:solidFill>
                  <a:srgbClr val="151616"/>
                </a:solidFill>
                <a:latin typeface="Arial"/>
                <a:cs typeface="Arial"/>
              </a:rPr>
              <a:t>технічно</a:t>
            </a:r>
            <a:r>
              <a:rPr lang="ru-RU" sz="1250" spc="-7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ru-RU" sz="1250" spc="-75" dirty="0" err="1" smtClean="0">
                <a:solidFill>
                  <a:srgbClr val="151616"/>
                </a:solidFill>
                <a:latin typeface="Arial"/>
                <a:cs typeface="Arial"/>
              </a:rPr>
              <a:t>несправних</a:t>
            </a:r>
            <a:r>
              <a:rPr lang="ru-RU" sz="1250" spc="-7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ru-RU" sz="1250" spc="-75" dirty="0" err="1" smtClean="0">
                <a:solidFill>
                  <a:srgbClr val="151616"/>
                </a:solidFill>
                <a:latin typeface="Arial"/>
                <a:cs typeface="Arial"/>
              </a:rPr>
              <a:t>транспортних</a:t>
            </a:r>
            <a:r>
              <a:rPr lang="ru-RU" sz="1250" spc="16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ru-RU" sz="1250" spc="-65" dirty="0" err="1" smtClean="0">
                <a:solidFill>
                  <a:srgbClr val="151616"/>
                </a:solidFill>
                <a:latin typeface="Arial"/>
                <a:cs typeface="Arial"/>
              </a:rPr>
              <a:t>засобів</a:t>
            </a:r>
            <a:r>
              <a:rPr lang="ru-RU" sz="1250" spc="-65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378287" y="8209270"/>
            <a:ext cx="3149730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k-UA" sz="1250" spc="-80" dirty="0" smtClean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lang="uk-UA" sz="1250" spc="-80" dirty="0" smtClean="0">
                <a:solidFill>
                  <a:srgbClr val="151616"/>
                </a:solidFill>
                <a:latin typeface="Arial"/>
                <a:cs typeface="Arial"/>
              </a:rPr>
              <a:t>,7 </a:t>
            </a:r>
            <a:r>
              <a:rPr sz="1250" spc="-8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50" spc="-5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50" spc="-80" dirty="0">
                <a:solidFill>
                  <a:srgbClr val="151616"/>
                </a:solidFill>
                <a:latin typeface="Arial"/>
                <a:cs typeface="Arial"/>
              </a:rPr>
              <a:t>порушення правил </a:t>
            </a:r>
            <a:r>
              <a:rPr sz="1250" spc="-75" dirty="0">
                <a:solidFill>
                  <a:srgbClr val="151616"/>
                </a:solidFill>
                <a:latin typeface="Arial"/>
                <a:cs typeface="Arial"/>
              </a:rPr>
              <a:t>проїзду</a:t>
            </a:r>
            <a:r>
              <a:rPr sz="12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50" spc="-75" dirty="0">
                <a:solidFill>
                  <a:srgbClr val="151616"/>
                </a:solidFill>
                <a:latin typeface="Arial"/>
                <a:cs typeface="Arial"/>
              </a:rPr>
              <a:t>перехресть;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347824" y="9239065"/>
            <a:ext cx="3989773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250" spc="-100" dirty="0" smtClean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lang="uk-UA" sz="1250" spc="-100" dirty="0" smtClean="0">
                <a:solidFill>
                  <a:srgbClr val="151616"/>
                </a:solidFill>
                <a:latin typeface="Arial"/>
                <a:cs typeface="Arial"/>
              </a:rPr>
              <a:t>,8 </a:t>
            </a:r>
            <a:r>
              <a:rPr sz="1250" spc="-10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50" spc="-5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50" spc="-80" dirty="0">
                <a:solidFill>
                  <a:srgbClr val="151616"/>
                </a:solidFill>
                <a:latin typeface="Arial"/>
                <a:cs typeface="Arial"/>
              </a:rPr>
              <a:t>порушення правил обгону </a:t>
            </a:r>
            <a:r>
              <a:rPr sz="1250" spc="-70" dirty="0" err="1">
                <a:solidFill>
                  <a:srgbClr val="151616"/>
                </a:solidFill>
                <a:latin typeface="Arial"/>
                <a:cs typeface="Arial"/>
              </a:rPr>
              <a:t>та</a:t>
            </a:r>
            <a:r>
              <a:rPr sz="1250" spc="-7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50" spc="-70" dirty="0" err="1">
                <a:solidFill>
                  <a:srgbClr val="151616"/>
                </a:solidFill>
                <a:latin typeface="Arial"/>
                <a:cs typeface="Arial"/>
              </a:rPr>
              <a:t>або</a:t>
            </a:r>
            <a:r>
              <a:rPr sz="1250" spc="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50" spc="-75" dirty="0" err="1" smtClean="0">
                <a:solidFill>
                  <a:srgbClr val="151616"/>
                </a:solidFill>
                <a:latin typeface="Arial"/>
                <a:cs typeface="Arial"/>
              </a:rPr>
              <a:t>виїзду</a:t>
            </a:r>
            <a:r>
              <a:rPr lang="uk-UA" sz="1250" spc="-7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250" spc="10" dirty="0">
                <a:solidFill>
                  <a:srgbClr val="151616"/>
                </a:solidFill>
                <a:latin typeface="Arial"/>
                <a:cs typeface="Arial"/>
              </a:rPr>
              <a:t>на </a:t>
            </a:r>
            <a:r>
              <a:rPr lang="uk-UA" sz="1250" spc="15" dirty="0">
                <a:solidFill>
                  <a:srgbClr val="151616"/>
                </a:solidFill>
                <a:latin typeface="Arial"/>
                <a:cs typeface="Arial"/>
              </a:rPr>
              <a:t>смугу </a:t>
            </a:r>
            <a:r>
              <a:rPr lang="uk-UA" sz="1250" spc="5" dirty="0">
                <a:solidFill>
                  <a:srgbClr val="151616"/>
                </a:solidFill>
                <a:latin typeface="Arial"/>
                <a:cs typeface="Arial"/>
              </a:rPr>
              <a:t>зустрічного</a:t>
            </a:r>
            <a:r>
              <a:rPr lang="uk-UA" sz="125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250" spc="5" dirty="0" smtClean="0">
                <a:solidFill>
                  <a:srgbClr val="151616"/>
                </a:solidFill>
                <a:latin typeface="Arial"/>
                <a:cs typeface="Arial"/>
              </a:rPr>
              <a:t>руху</a:t>
            </a:r>
            <a:r>
              <a:rPr lang="uk-UA" sz="1250" spc="5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lang="uk-UA" sz="1250" dirty="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911493" y="6631167"/>
            <a:ext cx="317599" cy="317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5876200" y="7704327"/>
            <a:ext cx="344170" cy="344170"/>
            <a:chOff x="5830380" y="8944226"/>
            <a:chExt cx="344170" cy="344170"/>
          </a:xfrm>
        </p:grpSpPr>
        <p:sp>
          <p:nvSpPr>
            <p:cNvPr id="98" name="object 98"/>
            <p:cNvSpPr/>
            <p:nvPr/>
          </p:nvSpPr>
          <p:spPr>
            <a:xfrm>
              <a:off x="5899741" y="9011673"/>
              <a:ext cx="209861" cy="2123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848380" y="8962225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780" y="0"/>
                  </a:moveTo>
                  <a:lnTo>
                    <a:pt x="202387" y="7839"/>
                  </a:lnTo>
                  <a:lnTo>
                    <a:pt x="244601" y="29670"/>
                  </a:lnTo>
                  <a:lnTo>
                    <a:pt x="277891" y="62959"/>
                  </a:lnTo>
                  <a:lnTo>
                    <a:pt x="299722" y="105173"/>
                  </a:lnTo>
                  <a:lnTo>
                    <a:pt x="307562" y="153780"/>
                  </a:lnTo>
                  <a:lnTo>
                    <a:pt x="299722" y="202387"/>
                  </a:lnTo>
                  <a:lnTo>
                    <a:pt x="277891" y="244601"/>
                  </a:lnTo>
                  <a:lnTo>
                    <a:pt x="244601" y="277891"/>
                  </a:lnTo>
                  <a:lnTo>
                    <a:pt x="202387" y="299722"/>
                  </a:lnTo>
                  <a:lnTo>
                    <a:pt x="153780" y="307562"/>
                  </a:lnTo>
                  <a:lnTo>
                    <a:pt x="105173" y="299722"/>
                  </a:lnTo>
                  <a:lnTo>
                    <a:pt x="62959" y="277891"/>
                  </a:lnTo>
                  <a:lnTo>
                    <a:pt x="29670" y="244601"/>
                  </a:lnTo>
                  <a:lnTo>
                    <a:pt x="7839" y="202387"/>
                  </a:lnTo>
                  <a:lnTo>
                    <a:pt x="0" y="153780"/>
                  </a:lnTo>
                  <a:lnTo>
                    <a:pt x="7839" y="105173"/>
                  </a:lnTo>
                  <a:lnTo>
                    <a:pt x="29670" y="62959"/>
                  </a:lnTo>
                  <a:lnTo>
                    <a:pt x="62959" y="29670"/>
                  </a:lnTo>
                  <a:lnTo>
                    <a:pt x="105173" y="7839"/>
                  </a:lnTo>
                  <a:lnTo>
                    <a:pt x="153780" y="0"/>
                  </a:lnTo>
                  <a:close/>
                </a:path>
              </a:pathLst>
            </a:custGeom>
            <a:ln w="35999">
              <a:solidFill>
                <a:srgbClr val="3F2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5910664" y="6985540"/>
            <a:ext cx="331470" cy="2648036"/>
            <a:chOff x="5843291" y="6768628"/>
            <a:chExt cx="331470" cy="2648036"/>
          </a:xfrm>
        </p:grpSpPr>
        <p:sp>
          <p:nvSpPr>
            <p:cNvPr id="102" name="object 102"/>
            <p:cNvSpPr/>
            <p:nvPr/>
          </p:nvSpPr>
          <p:spPr>
            <a:xfrm>
              <a:off x="5843291" y="7102580"/>
              <a:ext cx="331470" cy="332105"/>
            </a:xfrm>
            <a:custGeom>
              <a:avLst/>
              <a:gdLst/>
              <a:ahLst/>
              <a:cxnLst/>
              <a:rect l="l" t="t" r="r" b="b"/>
              <a:pathLst>
                <a:path w="331470" h="332104">
                  <a:moveTo>
                    <a:pt x="173100" y="0"/>
                  </a:moveTo>
                  <a:lnTo>
                    <a:pt x="133487" y="2320"/>
                  </a:lnTo>
                  <a:lnTo>
                    <a:pt x="97086" y="14230"/>
                  </a:lnTo>
                  <a:lnTo>
                    <a:pt x="61061" y="36702"/>
                  </a:lnTo>
                  <a:lnTo>
                    <a:pt x="32361" y="66495"/>
                  </a:lnTo>
                  <a:lnTo>
                    <a:pt x="10696" y="105268"/>
                  </a:lnTo>
                  <a:lnTo>
                    <a:pt x="593" y="144103"/>
                  </a:lnTo>
                  <a:lnTo>
                    <a:pt x="0" y="171210"/>
                  </a:lnTo>
                  <a:lnTo>
                    <a:pt x="550" y="185926"/>
                  </a:lnTo>
                  <a:lnTo>
                    <a:pt x="16985" y="239748"/>
                  </a:lnTo>
                  <a:lnTo>
                    <a:pt x="40856" y="275028"/>
                  </a:lnTo>
                  <a:lnTo>
                    <a:pt x="72126" y="302867"/>
                  </a:lnTo>
                  <a:lnTo>
                    <a:pt x="117917" y="324677"/>
                  </a:lnTo>
                  <a:lnTo>
                    <a:pt x="169158" y="331725"/>
                  </a:lnTo>
                  <a:lnTo>
                    <a:pt x="199492" y="328206"/>
                  </a:lnTo>
                  <a:lnTo>
                    <a:pt x="229430" y="318499"/>
                  </a:lnTo>
                  <a:lnTo>
                    <a:pt x="177804" y="318441"/>
                  </a:lnTo>
                  <a:lnTo>
                    <a:pt x="126996" y="314253"/>
                  </a:lnTo>
                  <a:lnTo>
                    <a:pt x="83011" y="295085"/>
                  </a:lnTo>
                  <a:lnTo>
                    <a:pt x="47888" y="263953"/>
                  </a:lnTo>
                  <a:lnTo>
                    <a:pt x="23665" y="223873"/>
                  </a:lnTo>
                  <a:lnTo>
                    <a:pt x="12382" y="177861"/>
                  </a:lnTo>
                  <a:lnTo>
                    <a:pt x="16460" y="127385"/>
                  </a:lnTo>
                  <a:lnTo>
                    <a:pt x="35707" y="83403"/>
                  </a:lnTo>
                  <a:lnTo>
                    <a:pt x="66951" y="48140"/>
                  </a:lnTo>
                  <a:lnTo>
                    <a:pt x="107016" y="23823"/>
                  </a:lnTo>
                  <a:lnTo>
                    <a:pt x="152731" y="12679"/>
                  </a:lnTo>
                  <a:lnTo>
                    <a:pt x="226911" y="12679"/>
                  </a:lnTo>
                  <a:lnTo>
                    <a:pt x="212424" y="6610"/>
                  </a:lnTo>
                  <a:lnTo>
                    <a:pt x="173100" y="0"/>
                  </a:lnTo>
                  <a:close/>
                </a:path>
                <a:path w="331470" h="332104">
                  <a:moveTo>
                    <a:pt x="226911" y="12679"/>
                  </a:moveTo>
                  <a:lnTo>
                    <a:pt x="152731" y="12679"/>
                  </a:lnTo>
                  <a:lnTo>
                    <a:pt x="203464" y="16875"/>
                  </a:lnTo>
                  <a:lnTo>
                    <a:pt x="247623" y="36059"/>
                  </a:lnTo>
                  <a:lnTo>
                    <a:pt x="282976" y="67281"/>
                  </a:lnTo>
                  <a:lnTo>
                    <a:pt x="307294" y="107590"/>
                  </a:lnTo>
                  <a:lnTo>
                    <a:pt x="318345" y="154036"/>
                  </a:lnTo>
                  <a:lnTo>
                    <a:pt x="313952" y="204253"/>
                  </a:lnTo>
                  <a:lnTo>
                    <a:pt x="294757" y="248008"/>
                  </a:lnTo>
                  <a:lnTo>
                    <a:pt x="263705" y="283095"/>
                  </a:lnTo>
                  <a:lnTo>
                    <a:pt x="223739" y="307308"/>
                  </a:lnTo>
                  <a:lnTo>
                    <a:pt x="177804" y="318441"/>
                  </a:lnTo>
                  <a:lnTo>
                    <a:pt x="229539" y="318441"/>
                  </a:lnTo>
                  <a:lnTo>
                    <a:pt x="279473" y="285631"/>
                  </a:lnTo>
                  <a:lnTo>
                    <a:pt x="311348" y="244557"/>
                  </a:lnTo>
                  <a:lnTo>
                    <a:pt x="328378" y="197203"/>
                  </a:lnTo>
                  <a:lnTo>
                    <a:pt x="331176" y="171210"/>
                  </a:lnTo>
                  <a:lnTo>
                    <a:pt x="329344" y="142157"/>
                  </a:lnTo>
                  <a:lnTo>
                    <a:pt x="313896" y="91619"/>
                  </a:lnTo>
                  <a:lnTo>
                    <a:pt x="285258" y="51588"/>
                  </a:lnTo>
                  <a:lnTo>
                    <a:pt x="255752" y="26640"/>
                  </a:lnTo>
                  <a:lnTo>
                    <a:pt x="251717" y="23669"/>
                  </a:lnTo>
                  <a:lnTo>
                    <a:pt x="247958" y="21495"/>
                  </a:lnTo>
                  <a:lnTo>
                    <a:pt x="226911" y="12679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43342" y="6768628"/>
              <a:ext cx="292577" cy="2633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56881" y="8667356"/>
              <a:ext cx="286161" cy="3496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46759" y="9101704"/>
              <a:ext cx="314960" cy="314960"/>
            </a:xfrm>
            <a:custGeom>
              <a:avLst/>
              <a:gdLst/>
              <a:ahLst/>
              <a:cxnLst/>
              <a:rect l="l" t="t" r="r" b="b"/>
              <a:pathLst>
                <a:path w="314960" h="314959">
                  <a:moveTo>
                    <a:pt x="178409" y="0"/>
                  </a:moveTo>
                  <a:lnTo>
                    <a:pt x="124882" y="1586"/>
                  </a:lnTo>
                  <a:lnTo>
                    <a:pt x="78187" y="19524"/>
                  </a:lnTo>
                  <a:lnTo>
                    <a:pt x="40414" y="50319"/>
                  </a:lnTo>
                  <a:lnTo>
                    <a:pt x="13655" y="90474"/>
                  </a:lnTo>
                  <a:lnTo>
                    <a:pt x="0" y="136493"/>
                  </a:lnTo>
                  <a:lnTo>
                    <a:pt x="1694" y="190112"/>
                  </a:lnTo>
                  <a:lnTo>
                    <a:pt x="19634" y="236768"/>
                  </a:lnTo>
                  <a:lnTo>
                    <a:pt x="50404" y="274451"/>
                  </a:lnTo>
                  <a:lnTo>
                    <a:pt x="90587" y="301149"/>
                  </a:lnTo>
                  <a:lnTo>
                    <a:pt x="136765" y="314852"/>
                  </a:lnTo>
                  <a:lnTo>
                    <a:pt x="190062" y="313091"/>
                  </a:lnTo>
                  <a:lnTo>
                    <a:pt x="236907" y="294988"/>
                  </a:lnTo>
                  <a:lnTo>
                    <a:pt x="258666" y="277279"/>
                  </a:lnTo>
                  <a:lnTo>
                    <a:pt x="144274" y="277279"/>
                  </a:lnTo>
                  <a:lnTo>
                    <a:pt x="100641" y="263414"/>
                  </a:lnTo>
                  <a:lnTo>
                    <a:pt x="64869" y="234491"/>
                  </a:lnTo>
                  <a:lnTo>
                    <a:pt x="42129" y="193648"/>
                  </a:lnTo>
                  <a:lnTo>
                    <a:pt x="37595" y="144024"/>
                  </a:lnTo>
                  <a:lnTo>
                    <a:pt x="52570" y="98007"/>
                  </a:lnTo>
                  <a:lnTo>
                    <a:pt x="82433" y="63150"/>
                  </a:lnTo>
                  <a:lnTo>
                    <a:pt x="122658" y="42128"/>
                  </a:lnTo>
                  <a:lnTo>
                    <a:pt x="168723" y="37615"/>
                  </a:lnTo>
                  <a:lnTo>
                    <a:pt x="260612" y="37615"/>
                  </a:lnTo>
                  <a:lnTo>
                    <a:pt x="224758" y="13739"/>
                  </a:lnTo>
                  <a:lnTo>
                    <a:pt x="178409" y="0"/>
                  </a:lnTo>
                  <a:close/>
                </a:path>
                <a:path w="314960" h="314959">
                  <a:moveTo>
                    <a:pt x="260612" y="37615"/>
                  </a:moveTo>
                  <a:lnTo>
                    <a:pt x="168723" y="37615"/>
                  </a:lnTo>
                  <a:lnTo>
                    <a:pt x="216104" y="52285"/>
                  </a:lnTo>
                  <a:lnTo>
                    <a:pt x="242850" y="72477"/>
                  </a:lnTo>
                  <a:lnTo>
                    <a:pt x="263517" y="100270"/>
                  </a:lnTo>
                  <a:lnTo>
                    <a:pt x="275795" y="133547"/>
                  </a:lnTo>
                  <a:lnTo>
                    <a:pt x="277376" y="170186"/>
                  </a:lnTo>
                  <a:lnTo>
                    <a:pt x="262745" y="215551"/>
                  </a:lnTo>
                  <a:lnTo>
                    <a:pt x="233170" y="251129"/>
                  </a:lnTo>
                  <a:lnTo>
                    <a:pt x="192423" y="273009"/>
                  </a:lnTo>
                  <a:lnTo>
                    <a:pt x="144274" y="277279"/>
                  </a:lnTo>
                  <a:lnTo>
                    <a:pt x="258666" y="277279"/>
                  </a:lnTo>
                  <a:lnTo>
                    <a:pt x="274920" y="264050"/>
                  </a:lnTo>
                  <a:lnTo>
                    <a:pt x="301724" y="223784"/>
                  </a:lnTo>
                  <a:lnTo>
                    <a:pt x="314939" y="177698"/>
                  </a:lnTo>
                  <a:lnTo>
                    <a:pt x="312761" y="124178"/>
                  </a:lnTo>
                  <a:lnTo>
                    <a:pt x="294976" y="77738"/>
                  </a:lnTo>
                  <a:lnTo>
                    <a:pt x="264628" y="40289"/>
                  </a:lnTo>
                  <a:lnTo>
                    <a:pt x="260612" y="376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97797" y="9222529"/>
              <a:ext cx="213249" cy="882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52412" y="7927025"/>
              <a:ext cx="309307" cy="3093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49934" y="7923708"/>
              <a:ext cx="313690" cy="319405"/>
            </a:xfrm>
            <a:custGeom>
              <a:avLst/>
              <a:gdLst/>
              <a:ahLst/>
              <a:cxnLst/>
              <a:rect l="l" t="t" r="r" b="b"/>
              <a:pathLst>
                <a:path w="313689" h="319404">
                  <a:moveTo>
                    <a:pt x="40518" y="0"/>
                  </a:moveTo>
                  <a:lnTo>
                    <a:pt x="273063" y="0"/>
                  </a:lnTo>
                  <a:lnTo>
                    <a:pt x="288796" y="3197"/>
                  </a:lnTo>
                  <a:lnTo>
                    <a:pt x="301678" y="11902"/>
                  </a:lnTo>
                  <a:lnTo>
                    <a:pt x="310382" y="24786"/>
                  </a:lnTo>
                  <a:lnTo>
                    <a:pt x="313578" y="40518"/>
                  </a:lnTo>
                  <a:lnTo>
                    <a:pt x="313578" y="278856"/>
                  </a:lnTo>
                  <a:lnTo>
                    <a:pt x="310382" y="294589"/>
                  </a:lnTo>
                  <a:lnTo>
                    <a:pt x="301678" y="307473"/>
                  </a:lnTo>
                  <a:lnTo>
                    <a:pt x="288796" y="316177"/>
                  </a:lnTo>
                  <a:lnTo>
                    <a:pt x="273063" y="319374"/>
                  </a:lnTo>
                  <a:lnTo>
                    <a:pt x="40518" y="319374"/>
                  </a:lnTo>
                  <a:lnTo>
                    <a:pt x="24783" y="316177"/>
                  </a:lnTo>
                  <a:lnTo>
                    <a:pt x="11899" y="307473"/>
                  </a:lnTo>
                  <a:lnTo>
                    <a:pt x="3196" y="294589"/>
                  </a:lnTo>
                  <a:lnTo>
                    <a:pt x="0" y="278856"/>
                  </a:lnTo>
                  <a:lnTo>
                    <a:pt x="0" y="40518"/>
                  </a:lnTo>
                  <a:lnTo>
                    <a:pt x="3196" y="24786"/>
                  </a:lnTo>
                  <a:lnTo>
                    <a:pt x="11899" y="11902"/>
                  </a:lnTo>
                  <a:lnTo>
                    <a:pt x="24783" y="3197"/>
                  </a:lnTo>
                  <a:lnTo>
                    <a:pt x="40518" y="0"/>
                  </a:lnTo>
                  <a:close/>
                </a:path>
              </a:pathLst>
            </a:custGeom>
            <a:ln w="17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6385606" y="8518208"/>
            <a:ext cx="2324325" cy="24237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uk-UA" sz="1250" spc="-100" dirty="0" smtClean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lang="uk-UA" sz="1250" spc="-100" dirty="0" smtClean="0">
                <a:solidFill>
                  <a:srgbClr val="151616"/>
                </a:solidFill>
                <a:latin typeface="Arial"/>
                <a:cs typeface="Arial"/>
              </a:rPr>
              <a:t>,1 </a:t>
            </a:r>
            <a:r>
              <a:rPr sz="1250" spc="-10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50" spc="-50" dirty="0" smtClean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lang="uk-UA" sz="1250" spc="-65" dirty="0" smtClean="0">
                <a:solidFill>
                  <a:srgbClr val="151616"/>
                </a:solidFill>
                <a:latin typeface="Arial"/>
                <a:cs typeface="Arial"/>
              </a:rPr>
              <a:t> падіння струмоприймачів;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239376" y="5784083"/>
            <a:ext cx="334645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solidFill>
                  <a:srgbClr val="4E4E4D"/>
                </a:solidFill>
                <a:latin typeface="Arial"/>
                <a:cs typeface="Arial"/>
              </a:rPr>
              <a:t>Аналіз аварійності </a:t>
            </a:r>
            <a:r>
              <a:rPr sz="1500" b="1" spc="-10" dirty="0">
                <a:solidFill>
                  <a:srgbClr val="4E4E4D"/>
                </a:solidFill>
                <a:latin typeface="Arial"/>
                <a:cs typeface="Arial"/>
              </a:rPr>
              <a:t>за </a:t>
            </a:r>
            <a:r>
              <a:rPr sz="1500" b="1" spc="5" dirty="0">
                <a:solidFill>
                  <a:srgbClr val="4E4E4D"/>
                </a:solidFill>
                <a:latin typeface="Arial"/>
                <a:cs typeface="Arial"/>
              </a:rPr>
              <a:t>видами</a:t>
            </a:r>
            <a:r>
              <a:rPr sz="1500" b="1" spc="-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4E4E4D"/>
                </a:solidFill>
                <a:latin typeface="Arial"/>
                <a:cs typeface="Arial"/>
              </a:rPr>
              <a:t>ДТП: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235495" y="3532648"/>
            <a:ext cx="3594100" cy="63318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102360" marR="192405" indent="-113664">
              <a:lnSpc>
                <a:spcPct val="95700"/>
              </a:lnSpc>
              <a:spcBef>
                <a:spcPts val="5"/>
              </a:spcBef>
            </a:pP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90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600" b="1" dirty="0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600" b="1" spc="5" dirty="0">
                <a:solidFill>
                  <a:srgbClr val="151616"/>
                </a:solidFill>
                <a:latin typeface="Arial"/>
                <a:cs typeface="Arial"/>
              </a:rPr>
              <a:t>ДТП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виключно  пошкодження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ТЗ, </a:t>
            </a:r>
            <a:r>
              <a:rPr sz="1050" spc="-5" dirty="0">
                <a:solidFill>
                  <a:srgbClr val="151616"/>
                </a:solidFill>
                <a:latin typeface="Arial"/>
                <a:cs typeface="Arial"/>
              </a:rPr>
              <a:t>без</a:t>
            </a:r>
            <a:r>
              <a:rPr sz="105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постраждалих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2830503" y="4393008"/>
            <a:ext cx="191171" cy="426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1218123" y="2879173"/>
            <a:ext cx="3380104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4E4E4D"/>
                </a:solidFill>
                <a:latin typeface="Arial"/>
                <a:cs typeface="Arial"/>
              </a:rPr>
              <a:t>За </a:t>
            </a:r>
            <a:r>
              <a:rPr sz="1400" b="1" spc="-20" dirty="0">
                <a:solidFill>
                  <a:srgbClr val="4E4E4D"/>
                </a:solidFill>
                <a:latin typeface="Arial"/>
                <a:cs typeface="Arial"/>
              </a:rPr>
              <a:t>результатами </a:t>
            </a:r>
            <a:r>
              <a:rPr sz="1400" b="1" spc="-5" dirty="0">
                <a:solidFill>
                  <a:srgbClr val="4E4E4D"/>
                </a:solidFill>
                <a:latin typeface="Arial"/>
                <a:cs typeface="Arial"/>
              </a:rPr>
              <a:t>проведеного </a:t>
            </a:r>
            <a:r>
              <a:rPr sz="1400" b="1" spc="-10" dirty="0">
                <a:solidFill>
                  <a:srgbClr val="4E4E4D"/>
                </a:solidFill>
                <a:latin typeface="Arial"/>
                <a:cs typeface="Arial"/>
              </a:rPr>
              <a:t>аналізу  встановлено: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1306133" y="4454227"/>
            <a:ext cx="124064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600" b="1" dirty="0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600" b="1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lang="uk-UA" sz="1600" b="1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151616"/>
                </a:solidFill>
                <a:latin typeface="Arial"/>
                <a:cs typeface="Arial"/>
              </a:rPr>
              <a:t>%</a:t>
            </a:r>
            <a:r>
              <a:rPr sz="1600" b="1" spc="-7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151616"/>
                </a:solidFill>
                <a:latin typeface="Arial"/>
                <a:cs typeface="Arial"/>
              </a:rPr>
              <a:t>ДТП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3110364" y="4360878"/>
            <a:ext cx="1502410" cy="4705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від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1 до 10</a:t>
            </a:r>
            <a:r>
              <a:rPr sz="105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endParaRPr sz="1050">
              <a:latin typeface="Arial"/>
              <a:cs typeface="Arial"/>
            </a:endParaRPr>
          </a:p>
          <a:p>
            <a:pPr marR="138430" algn="ctr">
              <a:lnSpc>
                <a:spcPts val="700"/>
              </a:lnSpc>
              <a:spcBef>
                <a:spcPts val="120"/>
              </a:spcBef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та/або</a:t>
            </a:r>
            <a:endParaRPr sz="600">
              <a:latin typeface="Arial"/>
              <a:cs typeface="Arial"/>
            </a:endParaRPr>
          </a:p>
          <a:p>
            <a:pPr>
              <a:lnSpc>
                <a:spcPts val="1240"/>
              </a:lnSpc>
            </a:pP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від </a:t>
            </a:r>
            <a:r>
              <a:rPr sz="1050" spc="10" dirty="0">
                <a:solidFill>
                  <a:srgbClr val="151616"/>
                </a:solidFill>
                <a:latin typeface="Arial"/>
                <a:cs typeface="Arial"/>
              </a:rPr>
              <a:t>1 до 3 осіб</a:t>
            </a:r>
            <a:r>
              <a:rPr sz="105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51616"/>
                </a:solidFill>
                <a:latin typeface="Arial"/>
                <a:cs typeface="Arial"/>
              </a:rPr>
              <a:t>загинули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616644" y="8595519"/>
            <a:ext cx="2996130" cy="154587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13130">
              <a:lnSpc>
                <a:spcPct val="102400"/>
              </a:lnSpc>
              <a:spcBef>
                <a:spcPts val="60"/>
              </a:spcBef>
            </a:pP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44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попутні</a:t>
            </a:r>
            <a:r>
              <a:rPr sz="140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зіткнення; 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32,1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бокові зіткнення;</a:t>
            </a:r>
          </a:p>
          <a:p>
            <a:pPr marL="12700" marR="459740">
              <a:lnSpc>
                <a:spcPct val="102400"/>
              </a:lnSpc>
            </a:pP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0,7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наїзд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ТЗ, що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стоїть;  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падіння пасажирів</a:t>
            </a:r>
            <a:r>
              <a:rPr lang="uk-UA" sz="1400" spc="-15" dirty="0">
                <a:solidFill>
                  <a:srgbClr val="151616"/>
                </a:solidFill>
                <a:latin typeface="Arial"/>
                <a:cs typeface="Arial"/>
              </a:rPr>
              <a:t>;</a:t>
            </a:r>
          </a:p>
          <a:p>
            <a:pPr marL="12700" marR="459740">
              <a:lnSpc>
                <a:spcPct val="102400"/>
              </a:lnSpc>
            </a:pP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наїзди </a:t>
            </a:r>
            <a:r>
              <a:rPr sz="1400" spc="-5" dirty="0" err="1">
                <a:solidFill>
                  <a:srgbClr val="151616"/>
                </a:solidFill>
                <a:latin typeface="Arial"/>
                <a:cs typeface="Arial"/>
              </a:rPr>
              <a:t>на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 err="1" smtClean="0">
                <a:solidFill>
                  <a:srgbClr val="151616"/>
                </a:solidFill>
                <a:latin typeface="Arial"/>
                <a:cs typeface="Arial"/>
              </a:rPr>
              <a:t>пішоходів</a:t>
            </a:r>
            <a:r>
              <a:rPr sz="1400" spc="-10" dirty="0" smtClean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lang="uk-UA" sz="1400" spc="-10" dirty="0" smtClean="0">
              <a:solidFill>
                <a:srgbClr val="151616"/>
              </a:solidFill>
              <a:latin typeface="Arial"/>
              <a:cs typeface="Arial"/>
            </a:endParaRPr>
          </a:p>
          <a:p>
            <a:pPr marL="12700" marR="459740">
              <a:lnSpc>
                <a:spcPct val="102400"/>
              </a:lnSpc>
            </a:pPr>
            <a:r>
              <a:rPr lang="uk-UA" sz="1400" dirty="0" smtClean="0">
                <a:latin typeface="Arial"/>
                <a:cs typeface="Arial"/>
              </a:rPr>
              <a:t>3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наїзди на перешкоду</a:t>
            </a:r>
            <a:r>
              <a:rPr lang="uk-UA" sz="1400" dirty="0">
                <a:solidFill>
                  <a:srgbClr val="151616"/>
                </a:solidFill>
                <a:latin typeface="Arial"/>
                <a:cs typeface="Arial"/>
              </a:rPr>
              <a:t>;</a:t>
            </a:r>
            <a:endParaRPr lang="uk-UA" sz="1400" dirty="0">
              <a:latin typeface="Arial"/>
              <a:cs typeface="Arial"/>
            </a:endParaRPr>
          </a:p>
          <a:p>
            <a:pPr marL="12700" marR="459740">
              <a:lnSpc>
                <a:spcPct val="102400"/>
              </a:lnSpc>
            </a:pP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lang="uk-UA" sz="1400" spc="-5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sz="14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% зустрічні </a:t>
            </a:r>
            <a:r>
              <a:rPr sz="1400" dirty="0" err="1">
                <a:solidFill>
                  <a:srgbClr val="151616"/>
                </a:solidFill>
                <a:latin typeface="Arial"/>
                <a:cs typeface="Arial"/>
              </a:rPr>
              <a:t>зіткнення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 smtClean="0">
                <a:solidFill>
                  <a:srgbClr val="151616"/>
                </a:solidFill>
                <a:latin typeface="Arial"/>
                <a:cs typeface="Arial"/>
              </a:rPr>
              <a:t>ТЗ</a:t>
            </a:r>
            <a:r>
              <a:rPr lang="uk-UA" sz="1400" spc="-10" dirty="0" smtClean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11294378" y="6223207"/>
            <a:ext cx="2516281" cy="2181973"/>
            <a:chOff x="11294378" y="6223207"/>
            <a:chExt cx="2516281" cy="2181973"/>
          </a:xfrm>
        </p:grpSpPr>
        <p:sp>
          <p:nvSpPr>
            <p:cNvPr id="120" name="object 120"/>
            <p:cNvSpPr/>
            <p:nvPr/>
          </p:nvSpPr>
          <p:spPr>
            <a:xfrm>
              <a:off x="11350637" y="6326532"/>
              <a:ext cx="1233170" cy="1007744"/>
            </a:xfrm>
            <a:custGeom>
              <a:avLst/>
              <a:gdLst/>
              <a:ahLst/>
              <a:cxnLst/>
              <a:rect l="l" t="t" r="r" b="b"/>
              <a:pathLst>
                <a:path w="1233170" h="1007745">
                  <a:moveTo>
                    <a:pt x="311310" y="0"/>
                  </a:moveTo>
                  <a:lnTo>
                    <a:pt x="0" y="967178"/>
                  </a:lnTo>
                  <a:lnTo>
                    <a:pt x="1232726" y="1007282"/>
                  </a:lnTo>
                  <a:lnTo>
                    <a:pt x="311310" y="0"/>
                  </a:lnTo>
                  <a:close/>
                </a:path>
              </a:pathLst>
            </a:custGeom>
            <a:solidFill>
              <a:srgbClr val="3C2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709093" y="6223207"/>
              <a:ext cx="941705" cy="1075055"/>
            </a:xfrm>
            <a:custGeom>
              <a:avLst/>
              <a:gdLst/>
              <a:ahLst/>
              <a:cxnLst/>
              <a:rect l="l" t="t" r="r" b="b"/>
              <a:pathLst>
                <a:path w="941704" h="1075054">
                  <a:moveTo>
                    <a:pt x="941155" y="0"/>
                  </a:moveTo>
                  <a:lnTo>
                    <a:pt x="0" y="95260"/>
                  </a:lnTo>
                  <a:lnTo>
                    <a:pt x="876872" y="1074449"/>
                  </a:lnTo>
                  <a:lnTo>
                    <a:pt x="94115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2617838" y="6237046"/>
              <a:ext cx="1030605" cy="1039494"/>
            </a:xfrm>
            <a:custGeom>
              <a:avLst/>
              <a:gdLst/>
              <a:ahLst/>
              <a:cxnLst/>
              <a:rect l="l" t="t" r="r" b="b"/>
              <a:pathLst>
                <a:path w="1030605" h="1039495">
                  <a:moveTo>
                    <a:pt x="77612" y="0"/>
                  </a:moveTo>
                  <a:lnTo>
                    <a:pt x="0" y="1038919"/>
                  </a:lnTo>
                  <a:lnTo>
                    <a:pt x="1030593" y="489214"/>
                  </a:lnTo>
                  <a:lnTo>
                    <a:pt x="77612" y="0"/>
                  </a:lnTo>
                  <a:close/>
                </a:path>
              </a:pathLst>
            </a:custGeom>
            <a:solidFill>
              <a:srgbClr val="38B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637814" y="6838376"/>
              <a:ext cx="1172845" cy="844550"/>
            </a:xfrm>
            <a:custGeom>
              <a:avLst/>
              <a:gdLst/>
              <a:ahLst/>
              <a:cxnLst/>
              <a:rect l="l" t="t" r="r" b="b"/>
              <a:pathLst>
                <a:path w="1172844" h="844550">
                  <a:moveTo>
                    <a:pt x="902422" y="0"/>
                  </a:moveTo>
                  <a:lnTo>
                    <a:pt x="0" y="463006"/>
                  </a:lnTo>
                  <a:lnTo>
                    <a:pt x="1172714" y="844389"/>
                  </a:lnTo>
                  <a:lnTo>
                    <a:pt x="902422" y="0"/>
                  </a:lnTo>
                  <a:close/>
                </a:path>
              </a:pathLst>
            </a:custGeom>
            <a:solidFill>
              <a:srgbClr val="E10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 rot="797549">
              <a:off x="12510298" y="7461067"/>
              <a:ext cx="997421" cy="850386"/>
            </a:xfrm>
            <a:custGeom>
              <a:avLst/>
              <a:gdLst/>
              <a:ahLst/>
              <a:cxnLst/>
              <a:rect l="l" t="t" r="r" b="b"/>
              <a:pathLst>
                <a:path w="654050" h="855979">
                  <a:moveTo>
                    <a:pt x="0" y="0"/>
                  </a:moveTo>
                  <a:lnTo>
                    <a:pt x="583412" y="855785"/>
                  </a:lnTo>
                  <a:lnTo>
                    <a:pt x="653472" y="564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7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 rot="21148553">
              <a:off x="12719896" y="7300657"/>
              <a:ext cx="897315" cy="841488"/>
            </a:xfrm>
            <a:custGeom>
              <a:avLst/>
              <a:gdLst/>
              <a:ahLst/>
              <a:cxnLst/>
              <a:rect l="l" t="t" r="r" b="b"/>
              <a:pathLst>
                <a:path w="863600" h="633095">
                  <a:moveTo>
                    <a:pt x="0" y="0"/>
                  </a:moveTo>
                  <a:lnTo>
                    <a:pt x="811331" y="632505"/>
                  </a:lnTo>
                  <a:lnTo>
                    <a:pt x="863380" y="342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1294378" y="7309170"/>
              <a:ext cx="1687195" cy="1096010"/>
            </a:xfrm>
            <a:custGeom>
              <a:avLst/>
              <a:gdLst/>
              <a:ahLst/>
              <a:cxnLst/>
              <a:rect l="l" t="t" r="r" b="b"/>
              <a:pathLst>
                <a:path w="1687195" h="1096009">
                  <a:moveTo>
                    <a:pt x="0" y="0"/>
                  </a:moveTo>
                  <a:lnTo>
                    <a:pt x="13345" y="41327"/>
                  </a:lnTo>
                  <a:lnTo>
                    <a:pt x="209676" y="526417"/>
                  </a:lnTo>
                  <a:lnTo>
                    <a:pt x="236209" y="588833"/>
                  </a:lnTo>
                  <a:lnTo>
                    <a:pt x="261005" y="628350"/>
                  </a:lnTo>
                  <a:lnTo>
                    <a:pt x="298418" y="661805"/>
                  </a:lnTo>
                  <a:lnTo>
                    <a:pt x="362807" y="706039"/>
                  </a:lnTo>
                  <a:lnTo>
                    <a:pt x="727690" y="948792"/>
                  </a:lnTo>
                  <a:lnTo>
                    <a:pt x="806830" y="1000641"/>
                  </a:lnTo>
                  <a:lnTo>
                    <a:pt x="863891" y="1036617"/>
                  </a:lnTo>
                  <a:lnTo>
                    <a:pt x="906480" y="1058656"/>
                  </a:lnTo>
                  <a:lnTo>
                    <a:pt x="945813" y="1070495"/>
                  </a:lnTo>
                  <a:lnTo>
                    <a:pt x="993106" y="1075873"/>
                  </a:lnTo>
                  <a:lnTo>
                    <a:pt x="1059576" y="1078530"/>
                  </a:lnTo>
                  <a:lnTo>
                    <a:pt x="1582022" y="1095487"/>
                  </a:lnTo>
                  <a:lnTo>
                    <a:pt x="1655969" y="1095240"/>
                  </a:lnTo>
                  <a:lnTo>
                    <a:pt x="1686800" y="1077605"/>
                  </a:lnTo>
                  <a:lnTo>
                    <a:pt x="1680077" y="1026787"/>
                  </a:lnTo>
                  <a:lnTo>
                    <a:pt x="1641365" y="926989"/>
                  </a:lnTo>
                  <a:lnTo>
                    <a:pt x="1359481" y="236048"/>
                  </a:lnTo>
                  <a:lnTo>
                    <a:pt x="1315524" y="136080"/>
                  </a:lnTo>
                  <a:lnTo>
                    <a:pt x="1272115" y="84046"/>
                  </a:lnTo>
                  <a:lnTo>
                    <a:pt x="1203374" y="63108"/>
                  </a:lnTo>
                  <a:lnTo>
                    <a:pt x="1083419" y="56426"/>
                  </a:lnTo>
                  <a:lnTo>
                    <a:pt x="554949" y="37768"/>
                  </a:lnTo>
                  <a:lnTo>
                    <a:pt x="340259" y="28913"/>
                  </a:lnTo>
                  <a:lnTo>
                    <a:pt x="251009" y="24634"/>
                  </a:lnTo>
                  <a:lnTo>
                    <a:pt x="143594" y="18289"/>
                  </a:lnTo>
                  <a:lnTo>
                    <a:pt x="74202" y="12656"/>
                  </a:lnTo>
                  <a:lnTo>
                    <a:pt x="33932" y="7812"/>
                  </a:lnTo>
                  <a:lnTo>
                    <a:pt x="5151" y="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11407675" y="8636507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19"/>
                </a:lnTo>
                <a:lnTo>
                  <a:pt x="144781" y="160019"/>
                </a:lnTo>
                <a:lnTo>
                  <a:pt x="144781" y="0"/>
                </a:lnTo>
                <a:close/>
              </a:path>
            </a:pathLst>
          </a:custGeom>
          <a:solidFill>
            <a:srgbClr val="F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407675" y="8848907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20"/>
                </a:lnTo>
                <a:lnTo>
                  <a:pt x="144781" y="160020"/>
                </a:lnTo>
                <a:lnTo>
                  <a:pt x="144781" y="0"/>
                </a:lnTo>
                <a:close/>
              </a:path>
            </a:pathLst>
          </a:custGeom>
          <a:solidFill>
            <a:srgbClr val="5E1A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407675" y="9054107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19"/>
                </a:lnTo>
                <a:lnTo>
                  <a:pt x="144781" y="160019"/>
                </a:lnTo>
                <a:lnTo>
                  <a:pt x="144781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407675" y="9280907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19"/>
                </a:lnTo>
                <a:lnTo>
                  <a:pt x="144781" y="160019"/>
                </a:lnTo>
                <a:lnTo>
                  <a:pt x="144781" y="0"/>
                </a:lnTo>
                <a:close/>
              </a:path>
            </a:pathLst>
          </a:custGeom>
          <a:solidFill>
            <a:srgbClr val="4EB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409029" y="9518817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20"/>
                </a:lnTo>
                <a:lnTo>
                  <a:pt x="144781" y="160020"/>
                </a:lnTo>
                <a:lnTo>
                  <a:pt x="144781" y="0"/>
                </a:lnTo>
                <a:close/>
              </a:path>
            </a:pathLst>
          </a:custGeom>
          <a:solidFill>
            <a:srgbClr val="E10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409029" y="9731216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19"/>
                </a:lnTo>
                <a:lnTo>
                  <a:pt x="144781" y="160019"/>
                </a:lnTo>
                <a:lnTo>
                  <a:pt x="144781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409029" y="9936417"/>
            <a:ext cx="144780" cy="160020"/>
          </a:xfrm>
          <a:custGeom>
            <a:avLst/>
            <a:gdLst/>
            <a:ahLst/>
            <a:cxnLst/>
            <a:rect l="l" t="t" r="r" b="b"/>
            <a:pathLst>
              <a:path w="144779" h="160020">
                <a:moveTo>
                  <a:pt x="144781" y="0"/>
                </a:moveTo>
                <a:lnTo>
                  <a:pt x="0" y="0"/>
                </a:lnTo>
                <a:lnTo>
                  <a:pt x="0" y="160019"/>
                </a:lnTo>
                <a:lnTo>
                  <a:pt x="144781" y="160019"/>
                </a:lnTo>
                <a:lnTo>
                  <a:pt x="144781" y="0"/>
                </a:lnTo>
                <a:close/>
              </a:path>
            </a:pathLst>
          </a:custGeom>
          <a:solidFill>
            <a:srgbClr val="887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" name="object 136"/>
          <p:cNvGrpSpPr/>
          <p:nvPr/>
        </p:nvGrpSpPr>
        <p:grpSpPr>
          <a:xfrm>
            <a:off x="0" y="300499"/>
            <a:ext cx="15120619" cy="1898650"/>
            <a:chOff x="0" y="300499"/>
            <a:chExt cx="15120619" cy="1898650"/>
          </a:xfrm>
        </p:grpSpPr>
        <p:sp>
          <p:nvSpPr>
            <p:cNvPr id="137" name="object 137"/>
            <p:cNvSpPr/>
            <p:nvPr/>
          </p:nvSpPr>
          <p:spPr>
            <a:xfrm>
              <a:off x="1685704" y="1351713"/>
              <a:ext cx="1291215" cy="6483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45419" y="1090270"/>
              <a:ext cx="1763453" cy="110845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300499"/>
              <a:ext cx="15120619" cy="700405"/>
            </a:xfrm>
            <a:custGeom>
              <a:avLst/>
              <a:gdLst/>
              <a:ahLst/>
              <a:cxnLst/>
              <a:rect l="l" t="t" r="r" b="b"/>
              <a:pathLst>
                <a:path w="15120619" h="700405">
                  <a:moveTo>
                    <a:pt x="0" y="700257"/>
                  </a:moveTo>
                  <a:lnTo>
                    <a:pt x="0" y="0"/>
                  </a:lnTo>
                  <a:lnTo>
                    <a:pt x="15119999" y="0"/>
                  </a:lnTo>
                  <a:lnTo>
                    <a:pt x="15119999" y="700257"/>
                  </a:lnTo>
                  <a:lnTo>
                    <a:pt x="0" y="700257"/>
                  </a:lnTo>
                  <a:close/>
                </a:path>
              </a:pathLst>
            </a:custGeom>
            <a:solidFill>
              <a:srgbClr val="004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661968" y="372551"/>
            <a:ext cx="13086715" cy="18548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ДЕРЖАВНА </a:t>
            </a:r>
            <a:r>
              <a:rPr sz="3500" b="1" spc="-30" dirty="0">
                <a:solidFill>
                  <a:srgbClr val="FFFFFF"/>
                </a:solidFill>
                <a:latin typeface="Arial"/>
                <a:cs typeface="Arial"/>
              </a:rPr>
              <a:t>СЛУЖБА </a:t>
            </a:r>
            <a:r>
              <a:rPr sz="3500" b="1" spc="-40" dirty="0">
                <a:solidFill>
                  <a:srgbClr val="FFFFFF"/>
                </a:solidFill>
                <a:latin typeface="Arial"/>
                <a:cs typeface="Arial"/>
              </a:rPr>
              <a:t>УКРАЇНИ </a:t>
            </a:r>
            <a:r>
              <a:rPr sz="3500" b="1" spc="10" dirty="0">
                <a:solidFill>
                  <a:srgbClr val="FFFFFF"/>
                </a:solidFill>
                <a:latin typeface="Arial"/>
                <a:cs typeface="Arial"/>
              </a:rPr>
              <a:t>З БЕЗПЕКИ </a:t>
            </a:r>
            <a:r>
              <a:rPr sz="3500" b="1" spc="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35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30" dirty="0">
                <a:solidFill>
                  <a:srgbClr val="FFFFFF"/>
                </a:solidFill>
                <a:latin typeface="Arial"/>
                <a:cs typeface="Arial"/>
              </a:rPr>
              <a:t>ТРАНСПОРТІ</a:t>
            </a:r>
            <a:endParaRPr sz="3500" dirty="0">
              <a:latin typeface="Arial"/>
              <a:cs typeface="Arial"/>
            </a:endParaRPr>
          </a:p>
          <a:p>
            <a:pPr marL="1704339" marR="1377315">
              <a:lnSpc>
                <a:spcPts val="2680"/>
              </a:lnSpc>
              <a:spcBef>
                <a:spcPts val="1985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Стан </a:t>
            </a: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аварійності </a:t>
            </a: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на </a:t>
            </a:r>
            <a:r>
              <a:rPr sz="2400" b="1" spc="-15" dirty="0">
                <a:solidFill>
                  <a:srgbClr val="151616"/>
                </a:solidFill>
                <a:latin typeface="Arial"/>
                <a:cs typeface="Arial"/>
              </a:rPr>
              <a:t>міському </a:t>
            </a: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електричному </a:t>
            </a: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(трамвай, </a:t>
            </a:r>
            <a:r>
              <a:rPr sz="2400" b="1" spc="-20" dirty="0">
                <a:solidFill>
                  <a:srgbClr val="151616"/>
                </a:solidFill>
                <a:latin typeface="Arial"/>
                <a:cs typeface="Arial"/>
              </a:rPr>
              <a:t>тролейбус)  </a:t>
            </a:r>
            <a:r>
              <a:rPr sz="2400" b="1" spc="-5" dirty="0" err="1" smtClean="0">
                <a:solidFill>
                  <a:srgbClr val="151616"/>
                </a:solidFill>
                <a:latin typeface="Arial"/>
                <a:cs typeface="Arial"/>
              </a:rPr>
              <a:t>транспорті</a:t>
            </a:r>
            <a:r>
              <a:rPr lang="uk-UA" sz="2400" b="1" spc="-5" dirty="0" smtClean="0">
                <a:solidFill>
                  <a:srgbClr val="151616"/>
                </a:solidFill>
                <a:latin typeface="Arial"/>
                <a:cs typeface="Arial"/>
              </a:rPr>
              <a:t> за 9 місяців </a:t>
            </a:r>
            <a:r>
              <a:rPr sz="2400" b="1" spc="-5" dirty="0" smtClean="0">
                <a:solidFill>
                  <a:srgbClr val="151616"/>
                </a:solidFill>
                <a:latin typeface="Arial"/>
                <a:cs typeface="Arial"/>
              </a:rPr>
              <a:t>20</a:t>
            </a:r>
            <a:r>
              <a:rPr lang="uk-UA" sz="2400" b="1" spc="-5" dirty="0" smtClean="0">
                <a:solidFill>
                  <a:srgbClr val="151616"/>
                </a:solidFill>
                <a:latin typeface="Arial"/>
                <a:cs typeface="Arial"/>
              </a:rPr>
              <a:t>21</a:t>
            </a:r>
            <a:r>
              <a:rPr sz="2400" b="1" dirty="0" smtClean="0">
                <a:solidFill>
                  <a:srgbClr val="151616"/>
                </a:solidFill>
                <a:latin typeface="Arial"/>
                <a:cs typeface="Arial"/>
              </a:rPr>
              <a:t> р</a:t>
            </a:r>
            <a:r>
              <a:rPr lang="uk-UA" sz="2400" b="1" dirty="0" smtClean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2400" b="1" dirty="0" smtClean="0">
                <a:solidFill>
                  <a:srgbClr val="151616"/>
                </a:solidFill>
                <a:latin typeface="Arial"/>
                <a:cs typeface="Arial"/>
              </a:rPr>
              <a:t>к</a:t>
            </a:r>
            <a:r>
              <a:rPr lang="uk-UA" sz="2400" b="1" dirty="0" smtClean="0">
                <a:solidFill>
                  <a:srgbClr val="151616"/>
                </a:solidFill>
                <a:latin typeface="Arial"/>
                <a:cs typeface="Arial"/>
              </a:rPr>
              <a:t>у</a:t>
            </a:r>
            <a:endParaRPr sz="2400" dirty="0">
              <a:latin typeface="Arial"/>
              <a:cs typeface="Arial"/>
            </a:endParaRPr>
          </a:p>
          <a:p>
            <a:pPr marL="1732914">
              <a:lnSpc>
                <a:spcPct val="100000"/>
              </a:lnSpc>
              <a:spcBef>
                <a:spcPts val="15"/>
              </a:spcBef>
            </a:pPr>
            <a:r>
              <a:rPr sz="2350" b="1" spc="15" dirty="0">
                <a:solidFill>
                  <a:srgbClr val="25409F"/>
                </a:solidFill>
                <a:latin typeface="Arial"/>
                <a:cs typeface="Arial"/>
              </a:rPr>
              <a:t>КЛАСИФІКАЦІЯ</a:t>
            </a:r>
            <a:r>
              <a:rPr sz="2350" b="1" spc="5" dirty="0">
                <a:solidFill>
                  <a:srgbClr val="25409F"/>
                </a:solidFill>
                <a:latin typeface="Arial"/>
                <a:cs typeface="Arial"/>
              </a:rPr>
              <a:t> </a:t>
            </a:r>
            <a:r>
              <a:rPr sz="2350" b="1" spc="20" dirty="0">
                <a:solidFill>
                  <a:srgbClr val="25409F"/>
                </a:solidFill>
                <a:latin typeface="Arial"/>
                <a:cs typeface="Arial"/>
              </a:rPr>
              <a:t>ДТП.</a:t>
            </a:r>
            <a:endParaRPr sz="2350" dirty="0">
              <a:latin typeface="Arial"/>
              <a:cs typeface="Arial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573433" y="3081736"/>
            <a:ext cx="1503680" cy="1091565"/>
            <a:chOff x="573433" y="3081736"/>
            <a:chExt cx="1503680" cy="1091565"/>
          </a:xfrm>
        </p:grpSpPr>
        <p:sp>
          <p:nvSpPr>
            <p:cNvPr id="142" name="object 142"/>
            <p:cNvSpPr/>
            <p:nvPr/>
          </p:nvSpPr>
          <p:spPr>
            <a:xfrm>
              <a:off x="1060716" y="3501666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163830" y="387375"/>
                  </a:moveTo>
                  <a:lnTo>
                    <a:pt x="157137" y="372084"/>
                  </a:lnTo>
                  <a:lnTo>
                    <a:pt x="143052" y="367372"/>
                  </a:lnTo>
                  <a:lnTo>
                    <a:pt x="129108" y="372249"/>
                  </a:lnTo>
                  <a:lnTo>
                    <a:pt x="122796" y="385737"/>
                  </a:lnTo>
                  <a:lnTo>
                    <a:pt x="129298" y="403606"/>
                  </a:lnTo>
                  <a:lnTo>
                    <a:pt x="143560" y="408800"/>
                  </a:lnTo>
                  <a:lnTo>
                    <a:pt x="157695" y="402869"/>
                  </a:lnTo>
                  <a:lnTo>
                    <a:pt x="163830" y="387375"/>
                  </a:lnTo>
                  <a:close/>
                </a:path>
                <a:path w="532130" h="532129">
                  <a:moveTo>
                    <a:pt x="408851" y="388632"/>
                  </a:moveTo>
                  <a:lnTo>
                    <a:pt x="405396" y="376707"/>
                  </a:lnTo>
                  <a:lnTo>
                    <a:pt x="396748" y="369189"/>
                  </a:lnTo>
                  <a:lnTo>
                    <a:pt x="385495" y="367436"/>
                  </a:lnTo>
                  <a:lnTo>
                    <a:pt x="374230" y="372783"/>
                  </a:lnTo>
                  <a:lnTo>
                    <a:pt x="371119" y="375589"/>
                  </a:lnTo>
                  <a:lnTo>
                    <a:pt x="366953" y="381546"/>
                  </a:lnTo>
                  <a:lnTo>
                    <a:pt x="366953" y="387184"/>
                  </a:lnTo>
                  <a:lnTo>
                    <a:pt x="373494" y="403110"/>
                  </a:lnTo>
                  <a:lnTo>
                    <a:pt x="387908" y="408546"/>
                  </a:lnTo>
                  <a:lnTo>
                    <a:pt x="402310" y="403656"/>
                  </a:lnTo>
                  <a:lnTo>
                    <a:pt x="408851" y="388632"/>
                  </a:lnTo>
                  <a:close/>
                </a:path>
                <a:path w="532130" h="532129">
                  <a:moveTo>
                    <a:pt x="531647" y="286054"/>
                  </a:moveTo>
                  <a:lnTo>
                    <a:pt x="491197" y="286054"/>
                  </a:lnTo>
                  <a:lnTo>
                    <a:pt x="491197" y="205155"/>
                  </a:lnTo>
                  <a:lnTo>
                    <a:pt x="491197" y="163258"/>
                  </a:lnTo>
                  <a:lnTo>
                    <a:pt x="491197" y="154584"/>
                  </a:lnTo>
                  <a:lnTo>
                    <a:pt x="489673" y="134747"/>
                  </a:lnTo>
                  <a:lnTo>
                    <a:pt x="486181" y="122809"/>
                  </a:lnTo>
                  <a:lnTo>
                    <a:pt x="484543" y="117208"/>
                  </a:lnTo>
                  <a:lnTo>
                    <a:pt x="475018" y="102247"/>
                  </a:lnTo>
                  <a:lnTo>
                    <a:pt x="460286" y="90144"/>
                  </a:lnTo>
                  <a:lnTo>
                    <a:pt x="449338" y="86017"/>
                  </a:lnTo>
                  <a:lnTo>
                    <a:pt x="449338" y="148882"/>
                  </a:lnTo>
                  <a:lnTo>
                    <a:pt x="449300" y="163258"/>
                  </a:lnTo>
                  <a:lnTo>
                    <a:pt x="449300" y="205155"/>
                  </a:lnTo>
                  <a:lnTo>
                    <a:pt x="449300" y="286054"/>
                  </a:lnTo>
                  <a:lnTo>
                    <a:pt x="449300" y="327952"/>
                  </a:lnTo>
                  <a:lnTo>
                    <a:pt x="449300" y="449300"/>
                  </a:lnTo>
                  <a:lnTo>
                    <a:pt x="82346" y="449300"/>
                  </a:lnTo>
                  <a:lnTo>
                    <a:pt x="82346" y="327952"/>
                  </a:lnTo>
                  <a:lnTo>
                    <a:pt x="449300" y="327952"/>
                  </a:lnTo>
                  <a:lnTo>
                    <a:pt x="449300" y="286054"/>
                  </a:lnTo>
                  <a:lnTo>
                    <a:pt x="286054" y="286054"/>
                  </a:lnTo>
                  <a:lnTo>
                    <a:pt x="286054" y="205155"/>
                  </a:lnTo>
                  <a:lnTo>
                    <a:pt x="449300" y="205155"/>
                  </a:lnTo>
                  <a:lnTo>
                    <a:pt x="449300" y="163258"/>
                  </a:lnTo>
                  <a:lnTo>
                    <a:pt x="244157" y="163258"/>
                  </a:lnTo>
                  <a:lnTo>
                    <a:pt x="244157" y="205155"/>
                  </a:lnTo>
                  <a:lnTo>
                    <a:pt x="244157" y="286054"/>
                  </a:lnTo>
                  <a:lnTo>
                    <a:pt x="82346" y="286054"/>
                  </a:lnTo>
                  <a:lnTo>
                    <a:pt x="82346" y="205155"/>
                  </a:lnTo>
                  <a:lnTo>
                    <a:pt x="244157" y="205155"/>
                  </a:lnTo>
                  <a:lnTo>
                    <a:pt x="244157" y="163258"/>
                  </a:lnTo>
                  <a:lnTo>
                    <a:pt x="82346" y="163258"/>
                  </a:lnTo>
                  <a:lnTo>
                    <a:pt x="82346" y="144475"/>
                  </a:lnTo>
                  <a:lnTo>
                    <a:pt x="84099" y="134886"/>
                  </a:lnTo>
                  <a:lnTo>
                    <a:pt x="89052" y="128117"/>
                  </a:lnTo>
                  <a:lnTo>
                    <a:pt x="96786" y="124117"/>
                  </a:lnTo>
                  <a:lnTo>
                    <a:pt x="106908" y="122809"/>
                  </a:lnTo>
                  <a:lnTo>
                    <a:pt x="424738" y="122809"/>
                  </a:lnTo>
                  <a:lnTo>
                    <a:pt x="440207" y="126441"/>
                  </a:lnTo>
                  <a:lnTo>
                    <a:pt x="447357" y="135877"/>
                  </a:lnTo>
                  <a:lnTo>
                    <a:pt x="449338" y="148882"/>
                  </a:lnTo>
                  <a:lnTo>
                    <a:pt x="449338" y="86017"/>
                  </a:lnTo>
                  <a:lnTo>
                    <a:pt x="442671" y="83502"/>
                  </a:lnTo>
                  <a:lnTo>
                    <a:pt x="421538" y="80911"/>
                  </a:lnTo>
                  <a:lnTo>
                    <a:pt x="398233" y="80619"/>
                  </a:lnTo>
                  <a:lnTo>
                    <a:pt x="374180" y="80911"/>
                  </a:lnTo>
                  <a:lnTo>
                    <a:pt x="390690" y="41071"/>
                  </a:lnTo>
                  <a:lnTo>
                    <a:pt x="399796" y="20040"/>
                  </a:lnTo>
                  <a:lnTo>
                    <a:pt x="404558" y="8432"/>
                  </a:lnTo>
                  <a:lnTo>
                    <a:pt x="407403" y="0"/>
                  </a:lnTo>
                  <a:lnTo>
                    <a:pt x="362623" y="0"/>
                  </a:lnTo>
                  <a:lnTo>
                    <a:pt x="357060" y="14211"/>
                  </a:lnTo>
                  <a:lnTo>
                    <a:pt x="346329" y="39090"/>
                  </a:lnTo>
                  <a:lnTo>
                    <a:pt x="335432" y="64655"/>
                  </a:lnTo>
                  <a:lnTo>
                    <a:pt x="329387" y="80911"/>
                  </a:lnTo>
                  <a:lnTo>
                    <a:pt x="202260" y="80911"/>
                  </a:lnTo>
                  <a:lnTo>
                    <a:pt x="177203" y="20726"/>
                  </a:lnTo>
                  <a:lnTo>
                    <a:pt x="174663" y="15036"/>
                  </a:lnTo>
                  <a:lnTo>
                    <a:pt x="170332" y="5600"/>
                  </a:lnTo>
                  <a:lnTo>
                    <a:pt x="169024" y="0"/>
                  </a:lnTo>
                  <a:lnTo>
                    <a:pt x="124244" y="0"/>
                  </a:lnTo>
                  <a:lnTo>
                    <a:pt x="129032" y="13741"/>
                  </a:lnTo>
                  <a:lnTo>
                    <a:pt x="139433" y="39433"/>
                  </a:lnTo>
                  <a:lnTo>
                    <a:pt x="150558" y="65633"/>
                  </a:lnTo>
                  <a:lnTo>
                    <a:pt x="157480" y="80911"/>
                  </a:lnTo>
                  <a:lnTo>
                    <a:pt x="135089" y="80645"/>
                  </a:lnTo>
                  <a:lnTo>
                    <a:pt x="112636" y="80784"/>
                  </a:lnTo>
                  <a:lnTo>
                    <a:pt x="91998" y="82791"/>
                  </a:lnTo>
                  <a:lnTo>
                    <a:pt x="50952" y="109550"/>
                  </a:lnTo>
                  <a:lnTo>
                    <a:pt x="40449" y="144475"/>
                  </a:lnTo>
                  <a:lnTo>
                    <a:pt x="40449" y="286054"/>
                  </a:lnTo>
                  <a:lnTo>
                    <a:pt x="0" y="286054"/>
                  </a:lnTo>
                  <a:lnTo>
                    <a:pt x="0" y="327952"/>
                  </a:lnTo>
                  <a:lnTo>
                    <a:pt x="40449" y="327952"/>
                  </a:lnTo>
                  <a:lnTo>
                    <a:pt x="40449" y="486867"/>
                  </a:lnTo>
                  <a:lnTo>
                    <a:pt x="43713" y="505066"/>
                  </a:lnTo>
                  <a:lnTo>
                    <a:pt x="52882" y="519214"/>
                  </a:lnTo>
                  <a:lnTo>
                    <a:pt x="67043" y="528383"/>
                  </a:lnTo>
                  <a:lnTo>
                    <a:pt x="85242" y="531647"/>
                  </a:lnTo>
                  <a:lnTo>
                    <a:pt x="122796" y="531647"/>
                  </a:lnTo>
                  <a:lnTo>
                    <a:pt x="122796" y="491197"/>
                  </a:lnTo>
                  <a:lnTo>
                    <a:pt x="407403" y="491197"/>
                  </a:lnTo>
                  <a:lnTo>
                    <a:pt x="407403" y="530644"/>
                  </a:lnTo>
                  <a:lnTo>
                    <a:pt x="408406" y="531647"/>
                  </a:lnTo>
                  <a:lnTo>
                    <a:pt x="440207" y="531749"/>
                  </a:lnTo>
                  <a:lnTo>
                    <a:pt x="465734" y="527583"/>
                  </a:lnTo>
                  <a:lnTo>
                    <a:pt x="484136" y="512457"/>
                  </a:lnTo>
                  <a:lnTo>
                    <a:pt x="488708" y="491197"/>
                  </a:lnTo>
                  <a:lnTo>
                    <a:pt x="491197" y="479640"/>
                  </a:lnTo>
                  <a:lnTo>
                    <a:pt x="491197" y="449300"/>
                  </a:lnTo>
                  <a:lnTo>
                    <a:pt x="491197" y="327952"/>
                  </a:lnTo>
                  <a:lnTo>
                    <a:pt x="530644" y="327952"/>
                  </a:lnTo>
                  <a:lnTo>
                    <a:pt x="531647" y="326948"/>
                  </a:lnTo>
                  <a:lnTo>
                    <a:pt x="531647" y="286054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27433" y="3135736"/>
              <a:ext cx="1395730" cy="983615"/>
            </a:xfrm>
            <a:custGeom>
              <a:avLst/>
              <a:gdLst/>
              <a:ahLst/>
              <a:cxnLst/>
              <a:rect l="l" t="t" r="r" b="b"/>
              <a:pathLst>
                <a:path w="1395730" h="983614">
                  <a:moveTo>
                    <a:pt x="0" y="983358"/>
                  </a:moveTo>
                  <a:lnTo>
                    <a:pt x="1395417" y="979855"/>
                  </a:lnTo>
                  <a:lnTo>
                    <a:pt x="714855" y="0"/>
                  </a:lnTo>
                  <a:lnTo>
                    <a:pt x="0" y="983358"/>
                  </a:lnTo>
                  <a:close/>
                </a:path>
              </a:pathLst>
            </a:custGeom>
            <a:ln w="107999">
              <a:solidFill>
                <a:srgbClr val="E73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455990" y="165931"/>
            <a:ext cx="981034" cy="9810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86"/>
          <p:cNvSpPr txBox="1"/>
          <p:nvPr/>
        </p:nvSpPr>
        <p:spPr>
          <a:xfrm>
            <a:off x="3119977" y="6958351"/>
            <a:ext cx="578251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20"/>
              </a:spcBef>
            </a:pPr>
            <a:r>
              <a:rPr lang="uk-UA" b="1" spc="10" dirty="0" smtClean="0">
                <a:latin typeface="Arial"/>
                <a:cs typeface="Arial"/>
              </a:rPr>
              <a:t>196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4" name="object 86"/>
          <p:cNvSpPr txBox="1"/>
          <p:nvPr/>
        </p:nvSpPr>
        <p:spPr>
          <a:xfrm>
            <a:off x="1545201" y="8022122"/>
            <a:ext cx="362990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20"/>
              </a:spcBef>
            </a:pPr>
            <a:r>
              <a:rPr lang="uk-UA" b="1" spc="10" dirty="0" smtClean="0">
                <a:latin typeface="Arial"/>
                <a:cs typeface="Arial"/>
              </a:rPr>
              <a:t>50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6" name="object 86"/>
          <p:cNvSpPr txBox="1"/>
          <p:nvPr/>
        </p:nvSpPr>
        <p:spPr>
          <a:xfrm>
            <a:off x="3641496" y="8004272"/>
            <a:ext cx="275867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20"/>
              </a:spcBef>
            </a:pPr>
            <a:r>
              <a:rPr lang="uk-UA" b="1" spc="10" dirty="0">
                <a:latin typeface="Arial"/>
                <a:cs typeface="Arial"/>
              </a:rPr>
              <a:t>1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7" name="object 86"/>
          <p:cNvSpPr txBox="1"/>
          <p:nvPr/>
        </p:nvSpPr>
        <p:spPr>
          <a:xfrm>
            <a:off x="4074782" y="8079147"/>
            <a:ext cx="275867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20"/>
              </a:spcBef>
            </a:pPr>
            <a:r>
              <a:rPr lang="uk-UA" b="1" spc="10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4" name="object 54"/>
          <p:cNvSpPr/>
          <p:nvPr/>
        </p:nvSpPr>
        <p:spPr>
          <a:xfrm>
            <a:off x="4375447" y="7920450"/>
            <a:ext cx="251460" cy="498475"/>
          </a:xfrm>
          <a:custGeom>
            <a:avLst/>
            <a:gdLst/>
            <a:ahLst/>
            <a:cxnLst/>
            <a:rect l="l" t="t" r="r" b="b"/>
            <a:pathLst>
              <a:path w="251460" h="498475">
                <a:moveTo>
                  <a:pt x="188474" y="0"/>
                </a:moveTo>
                <a:lnTo>
                  <a:pt x="62816" y="0"/>
                </a:lnTo>
                <a:lnTo>
                  <a:pt x="62816" y="249171"/>
                </a:lnTo>
                <a:lnTo>
                  <a:pt x="0" y="249171"/>
                </a:lnTo>
                <a:lnTo>
                  <a:pt x="125639" y="498345"/>
                </a:lnTo>
                <a:lnTo>
                  <a:pt x="251291" y="249171"/>
                </a:lnTo>
                <a:lnTo>
                  <a:pt x="188474" y="249171"/>
                </a:lnTo>
                <a:lnTo>
                  <a:pt x="188474" y="0"/>
                </a:lnTo>
                <a:close/>
              </a:path>
            </a:pathLst>
          </a:custGeom>
          <a:solidFill>
            <a:srgbClr val="38BD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55"/>
          <p:cNvSpPr txBox="1"/>
          <p:nvPr/>
        </p:nvSpPr>
        <p:spPr>
          <a:xfrm>
            <a:off x="4426671" y="7905110"/>
            <a:ext cx="138499" cy="405764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100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4" name="object 110"/>
          <p:cNvSpPr/>
          <p:nvPr/>
        </p:nvSpPr>
        <p:spPr>
          <a:xfrm>
            <a:off x="5871792" y="8385246"/>
            <a:ext cx="360615" cy="5647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11"/>
          <p:cNvSpPr txBox="1"/>
          <p:nvPr/>
        </p:nvSpPr>
        <p:spPr>
          <a:xfrm>
            <a:off x="6364389" y="8813597"/>
            <a:ext cx="4091940" cy="43473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uk-UA" sz="1250" spc="-100" dirty="0" smtClean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lang="uk-UA" sz="1250" spc="-100" dirty="0" smtClean="0">
                <a:solidFill>
                  <a:srgbClr val="151616"/>
                </a:solidFill>
                <a:latin typeface="Arial"/>
                <a:cs typeface="Arial"/>
              </a:rPr>
              <a:t>,4 </a:t>
            </a:r>
            <a:r>
              <a:rPr sz="1250" spc="-100" dirty="0" smtClean="0">
                <a:solidFill>
                  <a:srgbClr val="151616"/>
                </a:solidFill>
                <a:latin typeface="Arial"/>
                <a:cs typeface="Arial"/>
              </a:rPr>
              <a:t>% </a:t>
            </a:r>
            <a:r>
              <a:rPr sz="1250" spc="-50" dirty="0" smtClean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lang="uk-UA" sz="1250" spc="-65" dirty="0" smtClean="0">
                <a:solidFill>
                  <a:srgbClr val="151616"/>
                </a:solidFill>
                <a:latin typeface="Arial"/>
                <a:cs typeface="Arial"/>
              </a:rPr>
              <a:t> порушення правил проїзду зупинок громадського транспорту;</a:t>
            </a:r>
            <a:endParaRPr sz="1250" dirty="0">
              <a:latin typeface="Arial"/>
              <a:cs typeface="Arial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89164" y="7303864"/>
            <a:ext cx="310923" cy="304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Прямоугольник 220"/>
          <p:cNvSpPr/>
          <p:nvPr/>
        </p:nvSpPr>
        <p:spPr>
          <a:xfrm>
            <a:off x="4760473" y="4662062"/>
            <a:ext cx="675246" cy="675880"/>
          </a:xfrm>
          <a:prstGeom prst="rect">
            <a:avLst/>
          </a:prstGeom>
          <a:solidFill>
            <a:srgbClr val="AF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2" name="Прямоугольник 221"/>
          <p:cNvSpPr/>
          <p:nvPr/>
        </p:nvSpPr>
        <p:spPr>
          <a:xfrm>
            <a:off x="4097419" y="4873065"/>
            <a:ext cx="654908" cy="451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8" name="Прямоугольник 217"/>
          <p:cNvSpPr/>
          <p:nvPr/>
        </p:nvSpPr>
        <p:spPr>
          <a:xfrm>
            <a:off x="1745162" y="4822473"/>
            <a:ext cx="550330" cy="451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7" name="Прямоугольник 216"/>
          <p:cNvSpPr/>
          <p:nvPr/>
        </p:nvSpPr>
        <p:spPr>
          <a:xfrm>
            <a:off x="4646256" y="3365500"/>
            <a:ext cx="635225" cy="675880"/>
          </a:xfrm>
          <a:prstGeom prst="rect">
            <a:avLst/>
          </a:prstGeom>
          <a:solidFill>
            <a:srgbClr val="AF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983202" y="3576503"/>
            <a:ext cx="654908" cy="451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4" name="Прямоугольник 113"/>
          <p:cNvSpPr/>
          <p:nvPr/>
        </p:nvSpPr>
        <p:spPr>
          <a:xfrm>
            <a:off x="13771882" y="7680246"/>
            <a:ext cx="595445" cy="828000"/>
          </a:xfrm>
          <a:prstGeom prst="rect">
            <a:avLst/>
          </a:prstGeom>
          <a:solidFill>
            <a:srgbClr val="B6F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object 76"/>
          <p:cNvSpPr/>
          <p:nvPr/>
        </p:nvSpPr>
        <p:spPr>
          <a:xfrm>
            <a:off x="9033500" y="9013937"/>
            <a:ext cx="468000" cy="540000"/>
          </a:xfrm>
          <a:custGeom>
            <a:avLst/>
            <a:gdLst/>
            <a:ahLst/>
            <a:cxnLst/>
            <a:rect l="l" t="t" r="r" b="b"/>
            <a:pathLst>
              <a:path w="467360" h="532129">
                <a:moveTo>
                  <a:pt x="467034" y="0"/>
                </a:moveTo>
                <a:lnTo>
                  <a:pt x="0" y="0"/>
                </a:lnTo>
                <a:lnTo>
                  <a:pt x="0" y="531773"/>
                </a:lnTo>
                <a:lnTo>
                  <a:pt x="467034" y="531773"/>
                </a:lnTo>
                <a:lnTo>
                  <a:pt x="467034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46"/>
          <p:cNvSpPr/>
          <p:nvPr/>
        </p:nvSpPr>
        <p:spPr>
          <a:xfrm>
            <a:off x="10247620" y="7308332"/>
            <a:ext cx="4604960" cy="3076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300499"/>
            <a:ext cx="15120619" cy="700405"/>
          </a:xfrm>
          <a:custGeom>
            <a:avLst/>
            <a:gdLst/>
            <a:ahLst/>
            <a:cxnLst/>
            <a:rect l="l" t="t" r="r" b="b"/>
            <a:pathLst>
              <a:path w="15120619" h="700405">
                <a:moveTo>
                  <a:pt x="0" y="700257"/>
                </a:moveTo>
                <a:lnTo>
                  <a:pt x="0" y="0"/>
                </a:lnTo>
                <a:lnTo>
                  <a:pt x="15119999" y="0"/>
                </a:lnTo>
                <a:lnTo>
                  <a:pt x="15119999" y="700257"/>
                </a:lnTo>
                <a:lnTo>
                  <a:pt x="0" y="700257"/>
                </a:lnTo>
                <a:close/>
              </a:path>
            </a:pathLst>
          </a:custGeom>
          <a:solidFill>
            <a:srgbClr val="004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1968" y="372551"/>
            <a:ext cx="13086715" cy="5613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ДЕРЖАВНА </a:t>
            </a:r>
            <a:r>
              <a:rPr sz="3500" b="1" spc="-30" dirty="0">
                <a:solidFill>
                  <a:srgbClr val="FFFFFF"/>
                </a:solidFill>
                <a:latin typeface="Arial"/>
                <a:cs typeface="Arial"/>
              </a:rPr>
              <a:t>СЛУЖБА </a:t>
            </a:r>
            <a:r>
              <a:rPr sz="3500" b="1" spc="-40" dirty="0">
                <a:solidFill>
                  <a:srgbClr val="FFFFFF"/>
                </a:solidFill>
                <a:latin typeface="Arial"/>
                <a:cs typeface="Arial"/>
              </a:rPr>
              <a:t>УКРАЇНИ </a:t>
            </a:r>
            <a:r>
              <a:rPr sz="3500" b="1" spc="10" dirty="0">
                <a:solidFill>
                  <a:srgbClr val="FFFFFF"/>
                </a:solidFill>
                <a:latin typeface="Arial"/>
                <a:cs typeface="Arial"/>
              </a:rPr>
              <a:t>З БЕЗПЕКИ </a:t>
            </a:r>
            <a:r>
              <a:rPr sz="3500" b="1" spc="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35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30" dirty="0">
                <a:solidFill>
                  <a:srgbClr val="FFFFFF"/>
                </a:solidFill>
                <a:latin typeface="Arial"/>
                <a:cs typeface="Arial"/>
              </a:rPr>
              <a:t>ТРАНСПОРТІ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990" y="165931"/>
            <a:ext cx="981034" cy="981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7368" y="2574041"/>
            <a:ext cx="35658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dirty="0" smtClean="0">
                <a:solidFill>
                  <a:srgbClr val="4E4E4D"/>
                </a:solidFill>
                <a:latin typeface="Arial"/>
                <a:cs typeface="Arial"/>
              </a:rPr>
              <a:t>Транспортні події</a:t>
            </a:r>
            <a:r>
              <a:rPr sz="1200" b="1" dirty="0" smtClean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на залізничному</a:t>
            </a:r>
            <a:r>
              <a:rPr sz="1200" b="1" spc="-5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транспорті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128" y="6943283"/>
            <a:ext cx="402907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25" dirty="0">
                <a:solidFill>
                  <a:srgbClr val="4E4E4D"/>
                </a:solidFill>
                <a:latin typeface="Arial"/>
                <a:cs typeface="Arial"/>
              </a:rPr>
              <a:t>ДТП </a:t>
            </a:r>
            <a:r>
              <a:rPr sz="1450" b="1" spc="20" dirty="0">
                <a:solidFill>
                  <a:srgbClr val="4E4E4D"/>
                </a:solidFill>
                <a:latin typeface="Arial"/>
                <a:cs typeface="Arial"/>
              </a:rPr>
              <a:t>на </a:t>
            </a:r>
            <a:r>
              <a:rPr sz="1450" b="1" spc="15" dirty="0">
                <a:solidFill>
                  <a:srgbClr val="4E4E4D"/>
                </a:solidFill>
                <a:latin typeface="Arial"/>
                <a:cs typeface="Arial"/>
              </a:rPr>
              <a:t>залізничних </a:t>
            </a:r>
            <a:r>
              <a:rPr sz="1450" b="1" spc="20" dirty="0">
                <a:solidFill>
                  <a:srgbClr val="4E4E4D"/>
                </a:solidFill>
                <a:latin typeface="Arial"/>
                <a:cs typeface="Arial"/>
              </a:rPr>
              <a:t>переїздах </a:t>
            </a:r>
            <a:r>
              <a:rPr sz="1450" b="1" spc="10" dirty="0">
                <a:solidFill>
                  <a:srgbClr val="4E4E4D"/>
                </a:solidFill>
                <a:latin typeface="Arial"/>
                <a:cs typeface="Arial"/>
              </a:rPr>
              <a:t>і поза</a:t>
            </a:r>
            <a:r>
              <a:rPr sz="1450" b="1" spc="-5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50" b="1" spc="20" dirty="0">
                <a:solidFill>
                  <a:srgbClr val="4E4E4D"/>
                </a:solidFill>
                <a:latin typeface="Arial"/>
                <a:cs typeface="Arial"/>
              </a:rPr>
              <a:t>ними:</a:t>
            </a:r>
            <a:endParaRPr sz="1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5615" y="9043042"/>
            <a:ext cx="200025" cy="37020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54,5%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5574" y="1239984"/>
            <a:ext cx="2988143" cy="1015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53653" y="6820414"/>
            <a:ext cx="39839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Аварії </a:t>
            </a: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зі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сторонніми особами, завдані </a:t>
            </a:r>
            <a:r>
              <a:rPr sz="1200" b="1" spc="-10" dirty="0">
                <a:solidFill>
                  <a:srgbClr val="4E4E4D"/>
                </a:solidFill>
                <a:latin typeface="Arial"/>
                <a:cs typeface="Arial"/>
              </a:rPr>
              <a:t>рухомим 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складом залізничного </a:t>
            </a:r>
            <a:r>
              <a:rPr sz="1200" b="1" spc="-10" dirty="0">
                <a:solidFill>
                  <a:srgbClr val="4E4E4D"/>
                </a:solidFill>
                <a:latin typeface="Arial"/>
                <a:cs typeface="Arial"/>
              </a:rPr>
              <a:t>транспорту, що</a:t>
            </a:r>
            <a:r>
              <a:rPr sz="1200" b="1" spc="1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переміщався: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27295" y="6829714"/>
            <a:ext cx="3586479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Зіткнення, </a:t>
            </a:r>
            <a:r>
              <a:rPr sz="1200" b="1" spc="-10" dirty="0">
                <a:solidFill>
                  <a:srgbClr val="4E4E4D"/>
                </a:solidFill>
                <a:latin typeface="Arial"/>
                <a:cs typeface="Arial"/>
              </a:rPr>
              <a:t>сходження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з </a:t>
            </a: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рейок </a:t>
            </a:r>
            <a:r>
              <a:rPr sz="1200" b="1" spc="-15" dirty="0">
                <a:solidFill>
                  <a:srgbClr val="4E4E4D"/>
                </a:solidFill>
                <a:latin typeface="Arial"/>
                <a:cs typeface="Arial"/>
              </a:rPr>
              <a:t>рухомого </a:t>
            </a:r>
            <a:r>
              <a:rPr sz="1200" b="1" dirty="0">
                <a:solidFill>
                  <a:srgbClr val="4E4E4D"/>
                </a:solidFill>
                <a:latin typeface="Arial"/>
                <a:cs typeface="Arial"/>
              </a:rPr>
              <a:t>складу  </a:t>
            </a:r>
            <a:r>
              <a:rPr sz="1200" b="1" spc="-5" dirty="0">
                <a:solidFill>
                  <a:srgbClr val="4E4E4D"/>
                </a:solidFill>
                <a:latin typeface="Arial"/>
                <a:cs typeface="Arial"/>
              </a:rPr>
              <a:t>залізничного транспорту: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553515" y="7521760"/>
            <a:ext cx="2040889" cy="24904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lang="uk-UA" sz="4800" b="1" spc="-310" dirty="0" smtClean="0">
                <a:solidFill>
                  <a:srgbClr val="151616"/>
                </a:solidFill>
                <a:latin typeface="Arial"/>
                <a:cs typeface="Arial"/>
              </a:rPr>
              <a:t>Аварії</a:t>
            </a:r>
            <a:r>
              <a:rPr sz="7200" b="1" spc="-310" dirty="0">
                <a:solidFill>
                  <a:srgbClr val="151616"/>
                </a:solidFill>
                <a:latin typeface="Arial"/>
                <a:cs typeface="Arial"/>
              </a:rPr>
              <a:t>:</a:t>
            </a:r>
            <a:endParaRPr sz="7200" dirty="0">
              <a:latin typeface="Arial"/>
              <a:cs typeface="Arial"/>
            </a:endParaRPr>
          </a:p>
          <a:p>
            <a:pPr marR="55880" algn="ctr">
              <a:lnSpc>
                <a:spcPct val="100000"/>
              </a:lnSpc>
              <a:spcBef>
                <a:spcPts val="8600"/>
              </a:spcBef>
            </a:pPr>
            <a:r>
              <a:rPr sz="1700" spc="-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r>
              <a:rPr sz="17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27770" y="9080354"/>
            <a:ext cx="693420" cy="463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76884" algn="l"/>
              </a:tabLst>
            </a:pPr>
            <a:r>
              <a:rPr lang="uk-UA" sz="2800" b="1" spc="5" dirty="0">
                <a:solidFill>
                  <a:srgbClr val="151416"/>
                </a:solidFill>
                <a:latin typeface="Arial"/>
                <a:cs typeface="Arial"/>
              </a:rPr>
              <a:t>0</a:t>
            </a:r>
            <a:r>
              <a:rPr sz="2150" b="1" spc="5" dirty="0">
                <a:solidFill>
                  <a:srgbClr val="151416"/>
                </a:solidFill>
                <a:latin typeface="Arial"/>
                <a:cs typeface="Arial"/>
              </a:rPr>
              <a:t>	</a:t>
            </a:r>
            <a:r>
              <a:rPr sz="2800" b="1" spc="10" dirty="0">
                <a:solidFill>
                  <a:srgbClr val="F30303"/>
                </a:solidFill>
                <a:latin typeface="Arial"/>
                <a:cs typeface="Arial"/>
              </a:rPr>
              <a:t>0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064221" y="9571066"/>
            <a:ext cx="1376045" cy="43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>
              <a:lnSpc>
                <a:spcPts val="1235"/>
              </a:lnSpc>
              <a:spcBef>
                <a:spcPts val="95"/>
              </a:spcBef>
              <a:tabLst>
                <a:tab pos="920750" algn="l"/>
              </a:tabLst>
            </a:pP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050" b="1" spc="-5" dirty="0">
                <a:solidFill>
                  <a:srgbClr val="848484"/>
                </a:solidFill>
                <a:latin typeface="Arial"/>
                <a:cs typeface="Arial"/>
              </a:rPr>
              <a:t>	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1700" spc="-5" dirty="0">
                <a:solidFill>
                  <a:srgbClr val="151616"/>
                </a:solidFill>
                <a:latin typeface="Arial"/>
                <a:cs typeface="Arial"/>
              </a:rPr>
              <a:t>загинуло</a:t>
            </a:r>
            <a:r>
              <a:rPr sz="17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01104" y="9564644"/>
            <a:ext cx="793750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4505" algn="l"/>
              </a:tabLst>
            </a:pP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050" b="1" spc="-5" dirty="0">
                <a:solidFill>
                  <a:srgbClr val="848484"/>
                </a:solidFill>
                <a:latin typeface="Arial"/>
                <a:cs typeface="Arial"/>
              </a:rPr>
              <a:t>	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272737" y="9074552"/>
            <a:ext cx="146194" cy="375708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b="1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566818" y="9060045"/>
            <a:ext cx="6915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3705" algn="l"/>
              </a:tabLst>
            </a:pPr>
            <a:r>
              <a:rPr lang="uk-UA" sz="2800" b="1" spc="-5" dirty="0">
                <a:solidFill>
                  <a:srgbClr val="151416"/>
                </a:solidFill>
                <a:latin typeface="Arial"/>
                <a:cs typeface="Arial"/>
              </a:rPr>
              <a:t>0</a:t>
            </a:r>
            <a:r>
              <a:rPr sz="2550" b="1" spc="-5" dirty="0">
                <a:solidFill>
                  <a:srgbClr val="151416"/>
                </a:solidFill>
                <a:latin typeface="Arial"/>
                <a:cs typeface="Arial"/>
              </a:rPr>
              <a:t>	</a:t>
            </a:r>
            <a:r>
              <a:rPr lang="uk-UA" sz="2800" b="1" dirty="0">
                <a:solidFill>
                  <a:srgbClr val="F30303"/>
                </a:solidFill>
                <a:latin typeface="Arial"/>
                <a:cs typeface="Arial"/>
              </a:rPr>
              <a:t>0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286535" y="9105615"/>
            <a:ext cx="146194" cy="33655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b="1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129077" y="1174039"/>
            <a:ext cx="1238250" cy="447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35"/>
              </a:spcBef>
            </a:pPr>
            <a:r>
              <a:rPr sz="1700" b="1" spc="-65" dirty="0">
                <a:solidFill>
                  <a:srgbClr val="151616"/>
                </a:solidFill>
                <a:latin typeface="Arial"/>
                <a:cs typeface="Arial"/>
              </a:rPr>
              <a:t>ІНЦИДЕНТИ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sz="1100" b="1" spc="-50" dirty="0">
                <a:solidFill>
                  <a:srgbClr val="151616"/>
                </a:solidFill>
                <a:latin typeface="Arial"/>
                <a:cs typeface="Arial"/>
              </a:rPr>
              <a:t>без</a:t>
            </a:r>
            <a:r>
              <a:rPr sz="11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51616"/>
                </a:solidFill>
                <a:latin typeface="Arial"/>
                <a:cs typeface="Arial"/>
              </a:rPr>
              <a:t>постраждалих: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3139204" y="1964100"/>
            <a:ext cx="731520" cy="616032"/>
          </a:xfrm>
          <a:custGeom>
            <a:avLst/>
            <a:gdLst/>
            <a:ahLst/>
            <a:cxnLst/>
            <a:rect l="l" t="t" r="r" b="b"/>
            <a:pathLst>
              <a:path w="731519" h="894080">
                <a:moveTo>
                  <a:pt x="730948" y="0"/>
                </a:moveTo>
                <a:lnTo>
                  <a:pt x="0" y="0"/>
                </a:lnTo>
                <a:lnTo>
                  <a:pt x="0" y="893588"/>
                </a:lnTo>
                <a:lnTo>
                  <a:pt x="730948" y="893588"/>
                </a:lnTo>
                <a:lnTo>
                  <a:pt x="730948" y="0"/>
                </a:lnTo>
                <a:close/>
              </a:path>
            </a:pathLst>
          </a:custGeom>
          <a:solidFill>
            <a:srgbClr val="B8C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3183191" y="1836024"/>
            <a:ext cx="735330" cy="672620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2365"/>
              </a:spcBef>
            </a:pPr>
            <a:r>
              <a:rPr lang="en-US" sz="2400" b="1" spc="-10" dirty="0" smtClean="0">
                <a:solidFill>
                  <a:srgbClr val="151416"/>
                </a:solidFill>
                <a:latin typeface="Arial"/>
                <a:cs typeface="Arial"/>
              </a:rPr>
              <a:t>232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874480" y="1745438"/>
            <a:ext cx="732790" cy="834390"/>
          </a:xfrm>
          <a:custGeom>
            <a:avLst/>
            <a:gdLst/>
            <a:ahLst/>
            <a:cxnLst/>
            <a:rect l="l" t="t" r="r" b="b"/>
            <a:pathLst>
              <a:path w="732790" h="834389">
                <a:moveTo>
                  <a:pt x="732636" y="0"/>
                </a:moveTo>
                <a:lnTo>
                  <a:pt x="0" y="0"/>
                </a:lnTo>
                <a:lnTo>
                  <a:pt x="0" y="834191"/>
                </a:lnTo>
                <a:lnTo>
                  <a:pt x="732636" y="834191"/>
                </a:lnTo>
                <a:lnTo>
                  <a:pt x="732636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3241531" y="2614946"/>
            <a:ext cx="1251585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74700" algn="l"/>
              </a:tabLst>
            </a:pPr>
            <a:r>
              <a:rPr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650" b="1" spc="-10" dirty="0">
                <a:solidFill>
                  <a:srgbClr val="848484"/>
                </a:solidFill>
                <a:latin typeface="Arial"/>
                <a:cs typeface="Arial"/>
              </a:rPr>
              <a:t>	20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 rot="10800000">
            <a:off x="14444549" y="1746014"/>
            <a:ext cx="327025" cy="833755"/>
          </a:xfrm>
          <a:custGeom>
            <a:avLst/>
            <a:gdLst/>
            <a:ahLst/>
            <a:cxnLst/>
            <a:rect l="l" t="t" r="r" b="b"/>
            <a:pathLst>
              <a:path w="327025" h="833755">
                <a:moveTo>
                  <a:pt x="244919" y="0"/>
                </a:moveTo>
                <a:lnTo>
                  <a:pt x="81630" y="0"/>
                </a:lnTo>
                <a:lnTo>
                  <a:pt x="81630" y="416577"/>
                </a:lnTo>
                <a:lnTo>
                  <a:pt x="0" y="416577"/>
                </a:lnTo>
                <a:lnTo>
                  <a:pt x="163267" y="833165"/>
                </a:lnTo>
                <a:lnTo>
                  <a:pt x="326546" y="416577"/>
                </a:lnTo>
                <a:lnTo>
                  <a:pt x="244919" y="416577"/>
                </a:lnTo>
                <a:lnTo>
                  <a:pt x="2449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510537" y="1925537"/>
            <a:ext cx="184666" cy="529152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67</a:t>
            </a:r>
            <a:r>
              <a:rPr lang="uk-UA" sz="1200" b="1" dirty="0" smtClean="0">
                <a:solidFill>
                  <a:srgbClr val="FFFFFF"/>
                </a:solidFill>
                <a:latin typeface="Arial"/>
                <a:cs typeface="Arial"/>
              </a:rPr>
              <a:t>,2 </a:t>
            </a:r>
            <a:r>
              <a:rPr sz="12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874480" y="1745438"/>
            <a:ext cx="732790" cy="771365"/>
          </a:xfrm>
          <a:prstGeom prst="rect">
            <a:avLst/>
          </a:prstGeom>
        </p:spPr>
        <p:txBody>
          <a:bodyPr vert="horz" wrap="square" lIns="0" tIns="39814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135"/>
              </a:spcBef>
            </a:pPr>
            <a:r>
              <a:rPr lang="en-US" sz="2400" b="1" spc="10" dirty="0" smtClean="0">
                <a:solidFill>
                  <a:srgbClr val="F30303"/>
                </a:solidFill>
                <a:latin typeface="Arial"/>
                <a:cs typeface="Arial"/>
              </a:rPr>
              <a:t>38</a:t>
            </a:r>
            <a:r>
              <a:rPr lang="uk-UA" sz="2400" b="1" spc="10" dirty="0" smtClean="0">
                <a:solidFill>
                  <a:srgbClr val="F30303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70" name="object 70"/>
          <p:cNvSpPr/>
          <p:nvPr/>
        </p:nvSpPr>
        <p:spPr>
          <a:xfrm>
            <a:off x="6692172" y="2390361"/>
            <a:ext cx="6623886" cy="3993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1104153" y="4206479"/>
            <a:ext cx="7308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Дніпропетровська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619238" y="4918337"/>
            <a:ext cx="45085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Запорізька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050836" y="4738927"/>
            <a:ext cx="5575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Миколаївська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011554" y="5740155"/>
            <a:ext cx="28638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15" dirty="0">
                <a:solidFill>
                  <a:srgbClr val="2F5597"/>
                </a:solidFill>
                <a:latin typeface="Verdana"/>
                <a:cs typeface="Verdana"/>
              </a:rPr>
              <a:t>Крим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745331" y="5230860"/>
            <a:ext cx="47561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Херсонська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672555" y="3633521"/>
            <a:ext cx="42672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Луганська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820567" y="3772420"/>
            <a:ext cx="47498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Полтавська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768482" y="2863788"/>
            <a:ext cx="34798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Сумська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53483" y="1376136"/>
            <a:ext cx="8541371" cy="87075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Стан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аварійності 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на </a:t>
            </a:r>
            <a:r>
              <a:rPr sz="2000" b="1" spc="-10" dirty="0" err="1">
                <a:solidFill>
                  <a:srgbClr val="151616"/>
                </a:solidFill>
                <a:latin typeface="Arial"/>
                <a:cs typeface="Arial"/>
              </a:rPr>
              <a:t>залізничному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151616"/>
                </a:solidFill>
                <a:latin typeface="Arial"/>
                <a:cs typeface="Arial"/>
              </a:rPr>
              <a:t>транспорті</a:t>
            </a:r>
            <a:r>
              <a:rPr lang="uk-UA" sz="2000" b="1" spc="-5" dirty="0">
                <a:solidFill>
                  <a:srgbClr val="151616"/>
                </a:solidFill>
                <a:latin typeface="Arial"/>
                <a:cs typeface="Arial"/>
              </a:rPr>
              <a:t> за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en-US" sz="2000" b="1" spc="-5" dirty="0" smtClean="0">
                <a:solidFill>
                  <a:srgbClr val="151616"/>
                </a:solidFill>
                <a:latin typeface="Arial"/>
                <a:cs typeface="Arial"/>
              </a:rPr>
              <a:t>9 </a:t>
            </a:r>
            <a:r>
              <a:rPr lang="uk-UA" sz="2000" b="1" spc="-5" dirty="0" smtClean="0">
                <a:solidFill>
                  <a:srgbClr val="151616"/>
                </a:solidFill>
                <a:latin typeface="Arial"/>
                <a:cs typeface="Arial"/>
              </a:rPr>
              <a:t>місяців </a:t>
            </a:r>
            <a:r>
              <a:rPr sz="2000" b="1" spc="-5" dirty="0" smtClean="0">
                <a:solidFill>
                  <a:srgbClr val="151616"/>
                </a:solidFill>
                <a:latin typeface="Arial"/>
                <a:cs typeface="Arial"/>
              </a:rPr>
              <a:t>20</a:t>
            </a:r>
            <a:r>
              <a:rPr lang="uk-UA" sz="2000" b="1" spc="-5" dirty="0" smtClean="0">
                <a:solidFill>
                  <a:srgbClr val="151616"/>
                </a:solidFill>
                <a:latin typeface="Arial"/>
                <a:cs typeface="Arial"/>
              </a:rPr>
              <a:t>21</a:t>
            </a:r>
            <a:r>
              <a:rPr sz="2000" b="1" spc="3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151616"/>
                </a:solidFill>
                <a:latin typeface="Arial"/>
                <a:cs typeface="Arial"/>
              </a:rPr>
              <a:t>р</a:t>
            </a:r>
            <a:r>
              <a:rPr lang="uk-UA" sz="2000" b="1" dirty="0" smtClean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2000" b="1" dirty="0" smtClean="0">
                <a:solidFill>
                  <a:srgbClr val="151616"/>
                </a:solidFill>
                <a:latin typeface="Arial"/>
                <a:cs typeface="Arial"/>
              </a:rPr>
              <a:t>к</a:t>
            </a:r>
            <a:r>
              <a:rPr lang="uk-UA" sz="2000" b="1" dirty="0" smtClean="0">
                <a:solidFill>
                  <a:srgbClr val="151616"/>
                </a:solidFill>
                <a:latin typeface="Arial"/>
                <a:cs typeface="Arial"/>
              </a:rPr>
              <a:t>у</a:t>
            </a:r>
            <a:endParaRPr sz="2000" dirty="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390"/>
              </a:spcBef>
            </a:pPr>
            <a:r>
              <a:rPr sz="2350" b="1" spc="15" dirty="0">
                <a:solidFill>
                  <a:srgbClr val="25409F"/>
                </a:solidFill>
                <a:latin typeface="Arial"/>
                <a:cs typeface="Arial"/>
              </a:rPr>
              <a:t>КЛАСИФІКАЦІЯ</a:t>
            </a:r>
            <a:r>
              <a:rPr sz="2350" b="1" spc="5" dirty="0">
                <a:solidFill>
                  <a:srgbClr val="25409F"/>
                </a:solidFill>
                <a:latin typeface="Arial"/>
                <a:cs typeface="Arial"/>
              </a:rPr>
              <a:t> </a:t>
            </a:r>
            <a:r>
              <a:rPr lang="uk-UA" sz="2350" b="1" spc="5" dirty="0" smtClean="0">
                <a:solidFill>
                  <a:srgbClr val="25409F"/>
                </a:solidFill>
                <a:latin typeface="Arial"/>
                <a:cs typeface="Arial"/>
              </a:rPr>
              <a:t>ТРАНСПОРТНИХ ПОДІЙ</a:t>
            </a:r>
            <a:endParaRPr sz="2650" dirty="0">
              <a:latin typeface="Arial"/>
              <a:cs typeface="Arial"/>
            </a:endParaRPr>
          </a:p>
          <a:p>
            <a:pPr marR="1471295" algn="r">
              <a:lnSpc>
                <a:spcPct val="100000"/>
              </a:lnSpc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Чернігівська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634137" y="3575649"/>
            <a:ext cx="36449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Київська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812317" y="4218054"/>
            <a:ext cx="42354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Вінницька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89167" y="2892724"/>
            <a:ext cx="55054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Житомирська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250934" y="2730678"/>
            <a:ext cx="45021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Рівненська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654825" y="2667016"/>
            <a:ext cx="438784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Волинська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730064" y="3633521"/>
            <a:ext cx="1068070" cy="191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526415">
              <a:lnSpc>
                <a:spcPts val="590"/>
              </a:lnSpc>
              <a:spcBef>
                <a:spcPts val="22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Хмельницька  Тернопільська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377027" y="3937944"/>
            <a:ext cx="510540" cy="22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600" spc="-10" dirty="0">
                <a:solidFill>
                  <a:srgbClr val="7F7F7F"/>
                </a:solidFill>
                <a:latin typeface="Verdana"/>
                <a:cs typeface="Verdana"/>
              </a:rPr>
              <a:t>Івано-  </a:t>
            </a: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Франківська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844579" y="4160180"/>
            <a:ext cx="5575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Закарпатська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949985" y="4351168"/>
            <a:ext cx="51054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Чернівецька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143436" y="3720332"/>
            <a:ext cx="43370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Черкаська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189732" y="4368526"/>
            <a:ext cx="62865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Кіровоградська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303006" y="4756750"/>
            <a:ext cx="2460978" cy="64761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lang="uk-UA" sz="1400" spc="-15" dirty="0" smtClean="0">
                <a:solidFill>
                  <a:srgbClr val="151616"/>
                </a:solidFill>
                <a:latin typeface="Arial"/>
                <a:cs typeface="Arial"/>
              </a:rPr>
              <a:t>Розподіл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транспортних </a:t>
            </a:r>
            <a:r>
              <a:rPr lang="uk-UA" sz="1400" spc="-10" dirty="0" smtClean="0">
                <a:solidFill>
                  <a:srgbClr val="151616"/>
                </a:solidFill>
                <a:latin typeface="Arial"/>
                <a:cs typeface="Arial"/>
              </a:rPr>
              <a:t>подій </a:t>
            </a: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за  регіональними філіями за 9 місяців </a:t>
            </a:r>
            <a:r>
              <a:rPr lang="uk-UA" sz="1400" spc="-5" dirty="0" smtClean="0">
                <a:solidFill>
                  <a:srgbClr val="151616"/>
                </a:solidFill>
                <a:latin typeface="Arial"/>
                <a:cs typeface="Arial"/>
              </a:rPr>
              <a:t>2021</a:t>
            </a:r>
            <a:r>
              <a:rPr lang="uk-UA" sz="1400" spc="-8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400" dirty="0" smtClean="0">
                <a:solidFill>
                  <a:srgbClr val="151616"/>
                </a:solidFill>
                <a:latin typeface="Arial"/>
                <a:cs typeface="Arial"/>
              </a:rPr>
              <a:t>року</a:t>
            </a:r>
            <a:endParaRPr lang="uk-UA" sz="14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23776" y="3444025"/>
            <a:ext cx="627380" cy="43116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170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Львівська</a:t>
            </a:r>
            <a:endParaRPr sz="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1</a:t>
            </a:r>
            <a:r>
              <a:rPr lang="uk-UA" b="1" spc="-5" dirty="0">
                <a:solidFill>
                  <a:srgbClr val="F30303"/>
                </a:solidFill>
                <a:latin typeface="Arial"/>
                <a:cs typeface="Arial"/>
              </a:rPr>
              <a:t>1</a:t>
            </a: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460517" y="4776549"/>
            <a:ext cx="534670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2</a:t>
            </a:r>
            <a:r>
              <a:rPr lang="uk-UA"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3</a:t>
            </a: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  <a:p>
            <a:pPr marL="197485">
              <a:lnSpc>
                <a:spcPct val="100000"/>
              </a:lnSpc>
              <a:spcBef>
                <a:spcPts val="905"/>
              </a:spcBef>
            </a:pP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Одеська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575694" y="3297701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2</a:t>
            </a:r>
            <a:r>
              <a:rPr lang="uk-UA" b="1" spc="-5" dirty="0">
                <a:solidFill>
                  <a:srgbClr val="F30303"/>
                </a:solidFill>
                <a:latin typeface="Arial"/>
                <a:cs typeface="Arial"/>
              </a:rPr>
              <a:t>3</a:t>
            </a: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074472" y="4297824"/>
            <a:ext cx="4832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b="1" spc="-5" dirty="0" smtClean="0">
                <a:solidFill>
                  <a:srgbClr val="F30303"/>
                </a:solidFill>
                <a:latin typeface="Arial"/>
                <a:cs typeface="Arial"/>
              </a:rPr>
              <a:t>26</a:t>
            </a: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2418932" y="5140393"/>
            <a:ext cx="2499272" cy="102912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23 %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Південно-Західна</a:t>
            </a:r>
            <a:r>
              <a:rPr lang="uk-UA" sz="1200" spc="-1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залізниця  </a:t>
            </a: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23 %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Одеська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залізниця</a:t>
            </a:r>
            <a:endParaRPr lang="uk-UA" sz="1200" dirty="0" smtClean="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11 %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- Львівська залізниця</a:t>
            </a:r>
            <a:endParaRPr lang="uk-UA" sz="1200" dirty="0" smtClean="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26 %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Придніпровська залізниця</a:t>
            </a:r>
            <a:endParaRPr lang="uk-UA" sz="1200" dirty="0" smtClean="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11 %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Південна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залізниця</a:t>
            </a:r>
            <a:endParaRPr lang="uk-UA" sz="1200" dirty="0" smtClean="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lang="uk-UA" sz="1200" spc="-5" dirty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lang="uk-UA" sz="1200" spc="-5" dirty="0" smtClean="0">
                <a:solidFill>
                  <a:srgbClr val="151616"/>
                </a:solidFill>
                <a:latin typeface="Arial"/>
                <a:cs typeface="Arial"/>
              </a:rPr>
              <a:t> % </a:t>
            </a:r>
            <a:r>
              <a:rPr lang="uk-UA" sz="1200" dirty="0" smtClean="0">
                <a:solidFill>
                  <a:srgbClr val="151616"/>
                </a:solidFill>
                <a:latin typeface="Arial"/>
                <a:cs typeface="Arial"/>
              </a:rPr>
              <a:t>- Донецька залізниця</a:t>
            </a:r>
            <a:endParaRPr lang="uk-UA" sz="120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390705" y="4453143"/>
            <a:ext cx="4521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" dirty="0" err="1">
                <a:solidFill>
                  <a:srgbClr val="7F7F7F"/>
                </a:solidFill>
                <a:latin typeface="Verdana"/>
                <a:cs typeface="Verdana"/>
              </a:rPr>
              <a:t>До</a:t>
            </a:r>
            <a:r>
              <a:rPr lang="uk-UA" sz="600" spc="-5" dirty="0" err="1">
                <a:solidFill>
                  <a:srgbClr val="7F7F7F"/>
                </a:solidFill>
                <a:latin typeface="Verdana"/>
                <a:cs typeface="Verdana"/>
              </a:rPr>
              <a:t>нецьк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9" name="object 97">
            <a:extLst>
              <a:ext uri="{FF2B5EF4-FFF2-40B4-BE49-F238E27FC236}">
                <a16:creationId xmlns:a16="http://schemas.microsoft.com/office/drawing/2014/main" id="{1E454F12-F923-4846-A062-CB5AF5569C6F}"/>
              </a:ext>
            </a:extLst>
          </p:cNvPr>
          <p:cNvSpPr txBox="1"/>
          <p:nvPr/>
        </p:nvSpPr>
        <p:spPr>
          <a:xfrm>
            <a:off x="12402681" y="4544518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b="1" spc="-5" dirty="0">
                <a:solidFill>
                  <a:srgbClr val="F30303"/>
                </a:solidFill>
                <a:latin typeface="Arial"/>
                <a:cs typeface="Arial"/>
              </a:rPr>
              <a:t>6</a:t>
            </a: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0" name="object 76">
            <a:extLst>
              <a:ext uri="{FF2B5EF4-FFF2-40B4-BE49-F238E27FC236}">
                <a16:creationId xmlns:a16="http://schemas.microsoft.com/office/drawing/2014/main" id="{C2FF6A2B-64BC-4FFF-BE52-5BCBDFDF86C1}"/>
              </a:ext>
            </a:extLst>
          </p:cNvPr>
          <p:cNvSpPr txBox="1"/>
          <p:nvPr/>
        </p:nvSpPr>
        <p:spPr>
          <a:xfrm>
            <a:off x="11687359" y="3570921"/>
            <a:ext cx="426720" cy="103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600" spc="-5" dirty="0">
                <a:solidFill>
                  <a:srgbClr val="7F7F7F"/>
                </a:solidFill>
                <a:latin typeface="Verdana"/>
                <a:cs typeface="Verdana"/>
              </a:rPr>
              <a:t>Х</a:t>
            </a:r>
            <a:r>
              <a:rPr sz="600" spc="-5" dirty="0">
                <a:solidFill>
                  <a:srgbClr val="7F7F7F"/>
                </a:solidFill>
                <a:latin typeface="Verdana"/>
                <a:cs typeface="Verdana"/>
              </a:rPr>
              <a:t>а</a:t>
            </a:r>
            <a:r>
              <a:rPr lang="uk-UA" sz="600" spc="-5" dirty="0" err="1">
                <a:solidFill>
                  <a:srgbClr val="7F7F7F"/>
                </a:solidFill>
                <a:latin typeface="Verdana"/>
                <a:cs typeface="Verdana"/>
              </a:rPr>
              <a:t>рків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11" name="object 97">
            <a:extLst>
              <a:ext uri="{FF2B5EF4-FFF2-40B4-BE49-F238E27FC236}">
                <a16:creationId xmlns:a16="http://schemas.microsoft.com/office/drawing/2014/main" id="{1F2F4AA6-FA63-454F-BBFB-96BC2579D895}"/>
              </a:ext>
            </a:extLst>
          </p:cNvPr>
          <p:cNvSpPr txBox="1"/>
          <p:nvPr/>
        </p:nvSpPr>
        <p:spPr>
          <a:xfrm>
            <a:off x="11811620" y="3323138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1</a:t>
            </a:r>
            <a:r>
              <a:rPr lang="uk-UA" b="1" spc="-5" dirty="0">
                <a:solidFill>
                  <a:srgbClr val="F30303"/>
                </a:solidFill>
                <a:latin typeface="Arial"/>
                <a:cs typeface="Arial"/>
              </a:rPr>
              <a:t>1</a:t>
            </a:r>
            <a:r>
              <a:rPr sz="1800" b="1" spc="-5" dirty="0" smtClean="0">
                <a:solidFill>
                  <a:srgbClr val="F30303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996740" y="8000020"/>
            <a:ext cx="131953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  <a:tabLst>
                <a:tab pos="826769" algn="l"/>
              </a:tabLst>
            </a:pPr>
            <a:r>
              <a:rPr lang="uk-UA" sz="2000" b="1" dirty="0" smtClean="0">
                <a:solidFill>
                  <a:srgbClr val="151416"/>
                </a:solidFill>
                <a:latin typeface="Arial"/>
                <a:cs typeface="Arial"/>
              </a:rPr>
              <a:t> 95     </a:t>
            </a:r>
            <a:r>
              <a:rPr lang="uk-UA" sz="2000" b="1" dirty="0" smtClean="0">
                <a:solidFill>
                  <a:srgbClr val="FF0000"/>
                </a:solidFill>
                <a:latin typeface="Arial"/>
                <a:cs typeface="Arial"/>
              </a:rPr>
              <a:t>164</a:t>
            </a:r>
            <a:endParaRPr sz="3200" baseline="-775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85"/>
              </a:spcBef>
              <a:tabLst>
                <a:tab pos="778510" algn="l"/>
              </a:tabLst>
            </a:pPr>
            <a:r>
              <a:rPr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650" b="1" spc="-10" dirty="0">
                <a:solidFill>
                  <a:srgbClr val="848484"/>
                </a:solidFill>
                <a:latin typeface="Arial"/>
                <a:cs typeface="Arial"/>
              </a:rPr>
              <a:t>	20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21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278840" y="7890121"/>
            <a:ext cx="161583" cy="510462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uk-UA" sz="1050" b="1" dirty="0" smtClean="0">
                <a:solidFill>
                  <a:srgbClr val="FFFFFF"/>
                </a:solidFill>
                <a:latin typeface="Arial"/>
                <a:cs typeface="Arial"/>
              </a:rPr>
              <a:t>72,6 </a:t>
            </a:r>
            <a:r>
              <a:rPr sz="10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6" name="object 19"/>
          <p:cNvSpPr txBox="1"/>
          <p:nvPr/>
        </p:nvSpPr>
        <p:spPr>
          <a:xfrm>
            <a:off x="754787" y="7558243"/>
            <a:ext cx="2040889" cy="1129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200" b="1" spc="-310" dirty="0">
                <a:solidFill>
                  <a:srgbClr val="151616"/>
                </a:solidFill>
                <a:latin typeface="Arial"/>
                <a:cs typeface="Arial"/>
              </a:rPr>
              <a:t>ДТП:</a:t>
            </a:r>
            <a:endParaRPr sz="7200">
              <a:latin typeface="Arial"/>
              <a:cs typeface="Arial"/>
            </a:endParaRPr>
          </a:p>
        </p:txBody>
      </p:sp>
      <p:sp>
        <p:nvSpPr>
          <p:cNvPr id="118" name="object 24"/>
          <p:cNvSpPr txBox="1"/>
          <p:nvPr/>
        </p:nvSpPr>
        <p:spPr>
          <a:xfrm>
            <a:off x="904338" y="9601123"/>
            <a:ext cx="1678305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0260">
              <a:lnSpc>
                <a:spcPts val="1230"/>
              </a:lnSpc>
              <a:spcBef>
                <a:spcPts val="95"/>
              </a:spcBef>
              <a:tabLst>
                <a:tab pos="1282700" algn="l"/>
              </a:tabLst>
            </a:pP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050" b="1" spc="-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2010"/>
              </a:lnSpc>
            </a:pPr>
            <a:r>
              <a:rPr sz="1700" spc="-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r>
              <a:rPr sz="17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22" name="object 26"/>
          <p:cNvSpPr txBox="1"/>
          <p:nvPr/>
        </p:nvSpPr>
        <p:spPr>
          <a:xfrm>
            <a:off x="2478189" y="9183371"/>
            <a:ext cx="176972" cy="401320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uk-UA" sz="1150" b="1" dirty="0" smtClean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11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23" name="object 25"/>
          <p:cNvSpPr txBox="1"/>
          <p:nvPr/>
        </p:nvSpPr>
        <p:spPr>
          <a:xfrm>
            <a:off x="4255997" y="7929756"/>
            <a:ext cx="169277" cy="459005"/>
          </a:xfrm>
          <a:prstGeom prst="rect">
            <a:avLst/>
          </a:prstGeom>
        </p:spPr>
        <p:txBody>
          <a:bodyPr vert="vert270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uk-UA" sz="1100" b="1" dirty="0" smtClean="0">
                <a:solidFill>
                  <a:srgbClr val="FFFFFF"/>
                </a:solidFill>
                <a:latin typeface="Arial"/>
                <a:cs typeface="Arial"/>
              </a:rPr>
              <a:t>5,6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11946" y="9095689"/>
            <a:ext cx="461356" cy="479592"/>
          </a:xfrm>
          <a:prstGeom prst="rect">
            <a:avLst/>
          </a:prstGeom>
          <a:solidFill>
            <a:srgbClr val="B8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object 23"/>
          <p:cNvSpPr txBox="1"/>
          <p:nvPr/>
        </p:nvSpPr>
        <p:spPr>
          <a:xfrm>
            <a:off x="1706628" y="9245790"/>
            <a:ext cx="304510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k-UA" b="1" spc="10" dirty="0" smtClean="0">
                <a:solidFill>
                  <a:srgbClr val="151416"/>
                </a:solidFill>
                <a:latin typeface="Arial"/>
                <a:cs typeface="Arial"/>
              </a:rPr>
              <a:t>25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073302" y="9095689"/>
            <a:ext cx="460722" cy="482555"/>
          </a:xfrm>
          <a:prstGeom prst="rect">
            <a:avLst/>
          </a:prstGeom>
          <a:solidFill>
            <a:srgbClr val="B6F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object 27"/>
          <p:cNvSpPr txBox="1"/>
          <p:nvPr/>
        </p:nvSpPr>
        <p:spPr>
          <a:xfrm>
            <a:off x="2107427" y="9253842"/>
            <a:ext cx="28575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b="1" dirty="0" smtClean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endParaRPr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9" name="object 9"/>
          <p:cNvSpPr txBox="1"/>
          <p:nvPr/>
        </p:nvSpPr>
        <p:spPr>
          <a:xfrm>
            <a:off x="782723" y="5488178"/>
            <a:ext cx="2105025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1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r>
              <a:rPr sz="215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2150">
              <a:latin typeface="Arial"/>
              <a:cs typeface="Arial"/>
            </a:endParaRPr>
          </a:p>
        </p:txBody>
      </p:sp>
      <p:sp>
        <p:nvSpPr>
          <p:cNvPr id="140" name="object 10"/>
          <p:cNvSpPr txBox="1"/>
          <p:nvPr/>
        </p:nvSpPr>
        <p:spPr>
          <a:xfrm>
            <a:off x="3753370" y="5498732"/>
            <a:ext cx="172466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10" dirty="0">
                <a:solidFill>
                  <a:srgbClr val="151616"/>
                </a:solidFill>
                <a:latin typeface="Arial"/>
                <a:cs typeface="Arial"/>
              </a:rPr>
              <a:t>загинуло</a:t>
            </a:r>
            <a:r>
              <a:rPr sz="215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2150">
              <a:latin typeface="Arial"/>
              <a:cs typeface="Arial"/>
            </a:endParaRPr>
          </a:p>
        </p:txBody>
      </p:sp>
      <p:sp>
        <p:nvSpPr>
          <p:cNvPr id="141" name="object 12"/>
          <p:cNvSpPr txBox="1"/>
          <p:nvPr/>
        </p:nvSpPr>
        <p:spPr>
          <a:xfrm>
            <a:off x="2262704" y="3338791"/>
            <a:ext cx="1567815" cy="7937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285"/>
              </a:spcBef>
            </a:pPr>
            <a:r>
              <a:rPr sz="1750" b="1" spc="5" dirty="0">
                <a:solidFill>
                  <a:srgbClr val="151616"/>
                </a:solidFill>
                <a:latin typeface="Arial"/>
                <a:cs typeface="Arial"/>
              </a:rPr>
              <a:t>Кількість  транспо</a:t>
            </a:r>
            <a:r>
              <a:rPr sz="1750" b="1" spc="-20" dirty="0">
                <a:solidFill>
                  <a:srgbClr val="151616"/>
                </a:solidFill>
                <a:latin typeface="Arial"/>
                <a:cs typeface="Arial"/>
              </a:rPr>
              <a:t>р</a:t>
            </a:r>
            <a:r>
              <a:rPr sz="1750" b="1" spc="5" dirty="0">
                <a:solidFill>
                  <a:srgbClr val="151616"/>
                </a:solidFill>
                <a:latin typeface="Arial"/>
                <a:cs typeface="Arial"/>
              </a:rPr>
              <a:t>тних  </a:t>
            </a:r>
            <a:r>
              <a:rPr sz="1750" b="1" dirty="0">
                <a:solidFill>
                  <a:srgbClr val="151616"/>
                </a:solidFill>
                <a:latin typeface="Arial"/>
                <a:cs typeface="Arial"/>
              </a:rPr>
              <a:t>подій: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42" name="object 13"/>
          <p:cNvSpPr txBox="1"/>
          <p:nvPr/>
        </p:nvSpPr>
        <p:spPr>
          <a:xfrm>
            <a:off x="5217585" y="3385958"/>
            <a:ext cx="161583" cy="513308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uk-UA" sz="1050" b="1" dirty="0" smtClean="0">
                <a:solidFill>
                  <a:srgbClr val="FFFFFF"/>
                </a:solidFill>
                <a:latin typeface="Arial"/>
                <a:cs typeface="Arial"/>
              </a:rPr>
              <a:t>33,6 </a:t>
            </a:r>
            <a:r>
              <a:rPr sz="10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44" name="object 16"/>
          <p:cNvSpPr txBox="1"/>
          <p:nvPr/>
        </p:nvSpPr>
        <p:spPr>
          <a:xfrm>
            <a:off x="4048194" y="3633521"/>
            <a:ext cx="1154379" cy="63735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629285" algn="l"/>
              </a:tabLst>
            </a:pPr>
            <a:r>
              <a:rPr lang="uk-UA" sz="3000" b="1" spc="22" baseline="1388" dirty="0" smtClean="0">
                <a:solidFill>
                  <a:srgbClr val="151416"/>
                </a:solidFill>
                <a:latin typeface="Arial"/>
                <a:cs typeface="Arial"/>
              </a:rPr>
              <a:t> </a:t>
            </a:r>
            <a:r>
              <a:rPr lang="en-US" sz="2600" b="1" spc="22" baseline="1388" dirty="0" smtClean="0">
                <a:solidFill>
                  <a:srgbClr val="151416"/>
                </a:solidFill>
                <a:latin typeface="Arial"/>
                <a:cs typeface="Arial"/>
              </a:rPr>
              <a:t>578</a:t>
            </a:r>
            <a:r>
              <a:rPr sz="2000" b="1" spc="22" baseline="1388" dirty="0">
                <a:solidFill>
                  <a:srgbClr val="151416"/>
                </a:solidFill>
                <a:latin typeface="Arial"/>
                <a:cs typeface="Arial"/>
              </a:rPr>
              <a:t>	</a:t>
            </a:r>
            <a:r>
              <a:rPr lang="en-US" b="1" dirty="0">
                <a:solidFill>
                  <a:srgbClr val="F30303"/>
                </a:solidFill>
                <a:latin typeface="Arial"/>
                <a:cs typeface="Arial"/>
              </a:rPr>
              <a:t> </a:t>
            </a:r>
            <a:r>
              <a:rPr lang="uk-UA" b="1" dirty="0" smtClean="0">
                <a:solidFill>
                  <a:srgbClr val="F30303"/>
                </a:solidFill>
                <a:latin typeface="Arial"/>
                <a:cs typeface="Arial"/>
              </a:rPr>
              <a:t>869</a:t>
            </a:r>
            <a:endParaRPr dirty="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335"/>
              </a:spcBef>
              <a:tabLst>
                <a:tab pos="668020" algn="l"/>
              </a:tabLst>
            </a:pP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 </a:t>
            </a:r>
            <a:r>
              <a:rPr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400" b="1" spc="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 </a:t>
            </a:r>
            <a:r>
              <a:rPr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46" name="object 31"/>
          <p:cNvGrpSpPr/>
          <p:nvPr/>
        </p:nvGrpSpPr>
        <p:grpSpPr>
          <a:xfrm>
            <a:off x="1053604" y="3584511"/>
            <a:ext cx="361950" cy="553720"/>
            <a:chOff x="1053604" y="3584511"/>
            <a:chExt cx="361950" cy="553720"/>
          </a:xfrm>
        </p:grpSpPr>
        <p:sp>
          <p:nvSpPr>
            <p:cNvPr id="147" name="object 32"/>
            <p:cNvSpPr/>
            <p:nvPr/>
          </p:nvSpPr>
          <p:spPr>
            <a:xfrm>
              <a:off x="1053604" y="3584511"/>
              <a:ext cx="361950" cy="553720"/>
            </a:xfrm>
            <a:custGeom>
              <a:avLst/>
              <a:gdLst/>
              <a:ahLst/>
              <a:cxnLst/>
              <a:rect l="l" t="t" r="r" b="b"/>
              <a:pathLst>
                <a:path w="361950" h="553720">
                  <a:moveTo>
                    <a:pt x="293331" y="0"/>
                  </a:moveTo>
                  <a:lnTo>
                    <a:pt x="67428" y="0"/>
                  </a:lnTo>
                  <a:lnTo>
                    <a:pt x="55951" y="8997"/>
                  </a:lnTo>
                  <a:lnTo>
                    <a:pt x="34668" y="41948"/>
                  </a:lnTo>
                  <a:lnTo>
                    <a:pt x="21234" y="83346"/>
                  </a:lnTo>
                  <a:lnTo>
                    <a:pt x="9423" y="135067"/>
                  </a:lnTo>
                  <a:lnTo>
                    <a:pt x="1567" y="186955"/>
                  </a:lnTo>
                  <a:lnTo>
                    <a:pt x="0" y="228853"/>
                  </a:lnTo>
                  <a:lnTo>
                    <a:pt x="3091" y="268422"/>
                  </a:lnTo>
                  <a:lnTo>
                    <a:pt x="8831" y="329584"/>
                  </a:lnTo>
                  <a:lnTo>
                    <a:pt x="16380" y="389488"/>
                  </a:lnTo>
                  <a:lnTo>
                    <a:pt x="32091" y="435832"/>
                  </a:lnTo>
                  <a:lnTo>
                    <a:pt x="63917" y="455218"/>
                  </a:lnTo>
                  <a:lnTo>
                    <a:pt x="68986" y="457504"/>
                  </a:lnTo>
                  <a:lnTo>
                    <a:pt x="11116" y="525094"/>
                  </a:lnTo>
                  <a:lnTo>
                    <a:pt x="4925" y="532955"/>
                  </a:lnTo>
                  <a:lnTo>
                    <a:pt x="2590" y="539999"/>
                  </a:lnTo>
                  <a:lnTo>
                    <a:pt x="4391" y="546673"/>
                  </a:lnTo>
                  <a:lnTo>
                    <a:pt x="10605" y="553427"/>
                  </a:lnTo>
                  <a:lnTo>
                    <a:pt x="19781" y="553427"/>
                  </a:lnTo>
                  <a:lnTo>
                    <a:pt x="25205" y="547538"/>
                  </a:lnTo>
                  <a:lnTo>
                    <a:pt x="30018" y="542431"/>
                  </a:lnTo>
                  <a:lnTo>
                    <a:pt x="34692" y="537316"/>
                  </a:lnTo>
                  <a:lnTo>
                    <a:pt x="58399" y="509358"/>
                  </a:lnTo>
                  <a:lnTo>
                    <a:pt x="330483" y="508711"/>
                  </a:lnTo>
                  <a:lnTo>
                    <a:pt x="316217" y="493242"/>
                  </a:lnTo>
                  <a:lnTo>
                    <a:pt x="312267" y="488708"/>
                  </a:lnTo>
                  <a:lnTo>
                    <a:pt x="310718" y="485381"/>
                  </a:lnTo>
                  <a:lnTo>
                    <a:pt x="308858" y="483361"/>
                  </a:lnTo>
                  <a:lnTo>
                    <a:pt x="82886" y="483361"/>
                  </a:lnTo>
                  <a:lnTo>
                    <a:pt x="84927" y="480682"/>
                  </a:lnTo>
                  <a:lnTo>
                    <a:pt x="88775" y="474395"/>
                  </a:lnTo>
                  <a:lnTo>
                    <a:pt x="99173" y="463892"/>
                  </a:lnTo>
                  <a:lnTo>
                    <a:pt x="99959" y="463892"/>
                  </a:lnTo>
                  <a:lnTo>
                    <a:pt x="102704" y="456755"/>
                  </a:lnTo>
                  <a:lnTo>
                    <a:pt x="288696" y="456641"/>
                  </a:lnTo>
                  <a:lnTo>
                    <a:pt x="295394" y="453898"/>
                  </a:lnTo>
                  <a:lnTo>
                    <a:pt x="304052" y="450843"/>
                  </a:lnTo>
                  <a:lnTo>
                    <a:pt x="314722" y="443703"/>
                  </a:lnTo>
                  <a:lnTo>
                    <a:pt x="326389" y="431231"/>
                  </a:lnTo>
                  <a:lnTo>
                    <a:pt x="205870" y="431231"/>
                  </a:lnTo>
                  <a:lnTo>
                    <a:pt x="92038" y="430565"/>
                  </a:lnTo>
                  <a:lnTo>
                    <a:pt x="45853" y="409282"/>
                  </a:lnTo>
                  <a:lnTo>
                    <a:pt x="39818" y="370392"/>
                  </a:lnTo>
                  <a:lnTo>
                    <a:pt x="37774" y="346285"/>
                  </a:lnTo>
                  <a:lnTo>
                    <a:pt x="36216" y="328472"/>
                  </a:lnTo>
                  <a:lnTo>
                    <a:pt x="31402" y="286905"/>
                  </a:lnTo>
                  <a:lnTo>
                    <a:pt x="27633" y="246949"/>
                  </a:lnTo>
                  <a:lnTo>
                    <a:pt x="26752" y="207048"/>
                  </a:lnTo>
                  <a:lnTo>
                    <a:pt x="30603" y="165646"/>
                  </a:lnTo>
                  <a:lnTo>
                    <a:pt x="41542" y="110791"/>
                  </a:lnTo>
                  <a:lnTo>
                    <a:pt x="53202" y="67133"/>
                  </a:lnTo>
                  <a:lnTo>
                    <a:pt x="67187" y="34669"/>
                  </a:lnTo>
                  <a:lnTo>
                    <a:pt x="71168" y="27228"/>
                  </a:lnTo>
                  <a:lnTo>
                    <a:pt x="102768" y="25890"/>
                  </a:lnTo>
                  <a:lnTo>
                    <a:pt x="319254" y="25655"/>
                  </a:lnTo>
                  <a:lnTo>
                    <a:pt x="319056" y="25213"/>
                  </a:lnTo>
                  <a:lnTo>
                    <a:pt x="312610" y="15059"/>
                  </a:lnTo>
                  <a:lnTo>
                    <a:pt x="304878" y="7975"/>
                  </a:lnTo>
                  <a:lnTo>
                    <a:pt x="293331" y="0"/>
                  </a:lnTo>
                  <a:close/>
                </a:path>
                <a:path w="361950" h="553720">
                  <a:moveTo>
                    <a:pt x="330483" y="508711"/>
                  </a:moveTo>
                  <a:lnTo>
                    <a:pt x="214271" y="508711"/>
                  </a:lnTo>
                  <a:lnTo>
                    <a:pt x="269884" y="509279"/>
                  </a:lnTo>
                  <a:lnTo>
                    <a:pt x="296164" y="510908"/>
                  </a:lnTo>
                  <a:lnTo>
                    <a:pt x="303315" y="517544"/>
                  </a:lnTo>
                  <a:lnTo>
                    <a:pt x="314807" y="530577"/>
                  </a:lnTo>
                  <a:lnTo>
                    <a:pt x="326785" y="544405"/>
                  </a:lnTo>
                  <a:lnTo>
                    <a:pt x="335394" y="553427"/>
                  </a:lnTo>
                  <a:lnTo>
                    <a:pt x="344474" y="553427"/>
                  </a:lnTo>
                  <a:lnTo>
                    <a:pt x="352184" y="541025"/>
                  </a:lnTo>
                  <a:lnTo>
                    <a:pt x="348781" y="529483"/>
                  </a:lnTo>
                  <a:lnTo>
                    <a:pt x="336161" y="514867"/>
                  </a:lnTo>
                  <a:lnTo>
                    <a:pt x="330483" y="508711"/>
                  </a:lnTo>
                  <a:close/>
                </a:path>
                <a:path w="361950" h="553720">
                  <a:moveTo>
                    <a:pt x="288696" y="456641"/>
                  </a:moveTo>
                  <a:lnTo>
                    <a:pt x="251028" y="456641"/>
                  </a:lnTo>
                  <a:lnTo>
                    <a:pt x="272503" y="482917"/>
                  </a:lnTo>
                  <a:lnTo>
                    <a:pt x="82886" y="483361"/>
                  </a:lnTo>
                  <a:lnTo>
                    <a:pt x="308858" y="483361"/>
                  </a:lnTo>
                  <a:lnTo>
                    <a:pt x="306391" y="480682"/>
                  </a:lnTo>
                  <a:lnTo>
                    <a:pt x="300656" y="474280"/>
                  </a:lnTo>
                  <a:lnTo>
                    <a:pt x="295892" y="468650"/>
                  </a:lnTo>
                  <a:lnTo>
                    <a:pt x="291436" y="463252"/>
                  </a:lnTo>
                  <a:lnTo>
                    <a:pt x="286588" y="457504"/>
                  </a:lnTo>
                  <a:lnTo>
                    <a:pt x="288696" y="456641"/>
                  </a:lnTo>
                  <a:close/>
                </a:path>
                <a:path w="361950" h="553720">
                  <a:moveTo>
                    <a:pt x="99959" y="463892"/>
                  </a:moveTo>
                  <a:lnTo>
                    <a:pt x="99173" y="463892"/>
                  </a:lnTo>
                  <a:lnTo>
                    <a:pt x="99241" y="465759"/>
                  </a:lnTo>
                  <a:lnTo>
                    <a:pt x="99959" y="463892"/>
                  </a:lnTo>
                  <a:close/>
                </a:path>
                <a:path w="361950" h="553720">
                  <a:moveTo>
                    <a:pt x="319320" y="25803"/>
                  </a:moveTo>
                  <a:lnTo>
                    <a:pt x="273373" y="25803"/>
                  </a:lnTo>
                  <a:lnTo>
                    <a:pt x="287947" y="27966"/>
                  </a:lnTo>
                  <a:lnTo>
                    <a:pt x="297091" y="37323"/>
                  </a:lnTo>
                  <a:lnTo>
                    <a:pt x="319108" y="104421"/>
                  </a:lnTo>
                  <a:lnTo>
                    <a:pt x="328334" y="150463"/>
                  </a:lnTo>
                  <a:lnTo>
                    <a:pt x="333331" y="196869"/>
                  </a:lnTo>
                  <a:lnTo>
                    <a:pt x="334138" y="243824"/>
                  </a:lnTo>
                  <a:lnTo>
                    <a:pt x="330796" y="291515"/>
                  </a:lnTo>
                  <a:lnTo>
                    <a:pt x="324999" y="351115"/>
                  </a:lnTo>
                  <a:lnTo>
                    <a:pt x="312800" y="406095"/>
                  </a:lnTo>
                  <a:lnTo>
                    <a:pt x="259885" y="430953"/>
                  </a:lnTo>
                  <a:lnTo>
                    <a:pt x="205870" y="431231"/>
                  </a:lnTo>
                  <a:lnTo>
                    <a:pt x="326389" y="431231"/>
                  </a:lnTo>
                  <a:lnTo>
                    <a:pt x="345865" y="388052"/>
                  </a:lnTo>
                  <a:lnTo>
                    <a:pt x="348119" y="369595"/>
                  </a:lnTo>
                  <a:lnTo>
                    <a:pt x="356234" y="305151"/>
                  </a:lnTo>
                  <a:lnTo>
                    <a:pt x="361278" y="257294"/>
                  </a:lnTo>
                  <a:lnTo>
                    <a:pt x="361868" y="214812"/>
                  </a:lnTo>
                  <a:lnTo>
                    <a:pt x="356622" y="166494"/>
                  </a:lnTo>
                  <a:lnTo>
                    <a:pt x="344157" y="101130"/>
                  </a:lnTo>
                  <a:lnTo>
                    <a:pt x="332159" y="56638"/>
                  </a:lnTo>
                  <a:lnTo>
                    <a:pt x="326745" y="42405"/>
                  </a:lnTo>
                  <a:lnTo>
                    <a:pt x="319320" y="25803"/>
                  </a:lnTo>
                  <a:close/>
                </a:path>
                <a:path w="361950" h="553720">
                  <a:moveTo>
                    <a:pt x="113281" y="430402"/>
                  </a:moveTo>
                  <a:lnTo>
                    <a:pt x="92038" y="430565"/>
                  </a:lnTo>
                  <a:lnTo>
                    <a:pt x="130142" y="430565"/>
                  </a:lnTo>
                  <a:lnTo>
                    <a:pt x="113281" y="430402"/>
                  </a:lnTo>
                  <a:close/>
                </a:path>
                <a:path w="361950" h="553720">
                  <a:moveTo>
                    <a:pt x="319254" y="25655"/>
                  </a:moveTo>
                  <a:lnTo>
                    <a:pt x="155658" y="25655"/>
                  </a:lnTo>
                  <a:lnTo>
                    <a:pt x="248564" y="26149"/>
                  </a:lnTo>
                  <a:lnTo>
                    <a:pt x="273373" y="25803"/>
                  </a:lnTo>
                  <a:lnTo>
                    <a:pt x="319320" y="25803"/>
                  </a:lnTo>
                  <a:lnTo>
                    <a:pt x="319254" y="25655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33"/>
            <p:cNvSpPr/>
            <p:nvPr/>
          </p:nvSpPr>
          <p:spPr>
            <a:xfrm>
              <a:off x="1118436" y="3637458"/>
              <a:ext cx="232126" cy="1489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34"/>
            <p:cNvSpPr/>
            <p:nvPr/>
          </p:nvSpPr>
          <p:spPr>
            <a:xfrm>
              <a:off x="1113585" y="3832072"/>
              <a:ext cx="242428" cy="1660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6"/>
          <p:cNvSpPr txBox="1"/>
          <p:nvPr/>
        </p:nvSpPr>
        <p:spPr>
          <a:xfrm>
            <a:off x="4176095" y="4883260"/>
            <a:ext cx="1154379" cy="63735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629285" algn="l"/>
              </a:tabLst>
            </a:pPr>
            <a:r>
              <a:rPr lang="uk-UA" sz="3000" b="1" spc="22" baseline="1388" dirty="0" smtClean="0">
                <a:solidFill>
                  <a:srgbClr val="151416"/>
                </a:solidFill>
                <a:latin typeface="Arial"/>
                <a:cs typeface="Arial"/>
              </a:rPr>
              <a:t>148</a:t>
            </a:r>
            <a:r>
              <a:rPr sz="2800" b="1" spc="22" baseline="1388" dirty="0">
                <a:solidFill>
                  <a:srgbClr val="151416"/>
                </a:solidFill>
                <a:latin typeface="Arial"/>
                <a:cs typeface="Arial"/>
              </a:rPr>
              <a:t>	</a:t>
            </a:r>
            <a:r>
              <a:rPr lang="uk-UA" sz="2000" b="1" dirty="0" smtClean="0">
                <a:solidFill>
                  <a:srgbClr val="F30303"/>
                </a:solidFill>
                <a:latin typeface="Arial"/>
                <a:cs typeface="Arial"/>
              </a:rPr>
              <a:t>182</a:t>
            </a:r>
            <a:endParaRPr sz="2100" dirty="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335"/>
              </a:spcBef>
              <a:tabLst>
                <a:tab pos="668020" algn="l"/>
              </a:tabLst>
            </a:pP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 </a:t>
            </a:r>
            <a:r>
              <a:rPr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400" b="1" spc="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 </a:t>
            </a:r>
            <a:r>
              <a:rPr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5" name="object 71"/>
          <p:cNvSpPr txBox="1"/>
          <p:nvPr/>
        </p:nvSpPr>
        <p:spPr>
          <a:xfrm>
            <a:off x="3110038" y="8001162"/>
            <a:ext cx="678273" cy="504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45529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6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56" name="object 72"/>
          <p:cNvSpPr/>
          <p:nvPr/>
        </p:nvSpPr>
        <p:spPr>
          <a:xfrm>
            <a:off x="3799469" y="7865503"/>
            <a:ext cx="613878" cy="647893"/>
          </a:xfrm>
          <a:custGeom>
            <a:avLst/>
            <a:gdLst/>
            <a:ahLst/>
            <a:cxnLst/>
            <a:rect l="l" t="t" r="r" b="b"/>
            <a:pathLst>
              <a:path w="732789" h="834390">
                <a:moveTo>
                  <a:pt x="732637" y="0"/>
                </a:moveTo>
                <a:lnTo>
                  <a:pt x="0" y="0"/>
                </a:lnTo>
                <a:lnTo>
                  <a:pt x="0" y="834199"/>
                </a:lnTo>
                <a:lnTo>
                  <a:pt x="732637" y="834199"/>
                </a:lnTo>
                <a:lnTo>
                  <a:pt x="732637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73"/>
          <p:cNvSpPr txBox="1"/>
          <p:nvPr/>
        </p:nvSpPr>
        <p:spPr>
          <a:xfrm>
            <a:off x="3165185" y="8510397"/>
            <a:ext cx="122999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53110" algn="l"/>
              </a:tabLst>
            </a:pPr>
            <a:r>
              <a:rPr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650" b="1" spc="-10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650" dirty="0">
              <a:latin typeface="Arial"/>
              <a:cs typeface="Arial"/>
            </a:endParaRPr>
          </a:p>
        </p:txBody>
      </p:sp>
      <p:grpSp>
        <p:nvGrpSpPr>
          <p:cNvPr id="158" name="object 74"/>
          <p:cNvGrpSpPr/>
          <p:nvPr/>
        </p:nvGrpSpPr>
        <p:grpSpPr>
          <a:xfrm>
            <a:off x="3583814" y="7858353"/>
            <a:ext cx="966170" cy="1719891"/>
            <a:chOff x="3541636" y="6640048"/>
            <a:chExt cx="966170" cy="1719891"/>
          </a:xfrm>
        </p:grpSpPr>
        <p:sp>
          <p:nvSpPr>
            <p:cNvPr id="159" name="object 75"/>
            <p:cNvSpPr/>
            <p:nvPr/>
          </p:nvSpPr>
          <p:spPr>
            <a:xfrm rot="10800000">
              <a:off x="4220059" y="6640048"/>
              <a:ext cx="287747" cy="660647"/>
            </a:xfrm>
            <a:custGeom>
              <a:avLst/>
              <a:gdLst/>
              <a:ahLst/>
              <a:cxnLst/>
              <a:rect l="l" t="t" r="r" b="b"/>
              <a:pathLst>
                <a:path w="327025" h="833754">
                  <a:moveTo>
                    <a:pt x="244919" y="0"/>
                  </a:moveTo>
                  <a:lnTo>
                    <a:pt x="81635" y="0"/>
                  </a:lnTo>
                  <a:lnTo>
                    <a:pt x="81635" y="416572"/>
                  </a:lnTo>
                  <a:lnTo>
                    <a:pt x="0" y="416572"/>
                  </a:lnTo>
                  <a:lnTo>
                    <a:pt x="163271" y="833158"/>
                  </a:lnTo>
                  <a:lnTo>
                    <a:pt x="326555" y="416572"/>
                  </a:lnTo>
                  <a:lnTo>
                    <a:pt x="244919" y="416572"/>
                  </a:lnTo>
                  <a:lnTo>
                    <a:pt x="2449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76"/>
            <p:cNvSpPr/>
            <p:nvPr/>
          </p:nvSpPr>
          <p:spPr>
            <a:xfrm>
              <a:off x="3541636" y="8333905"/>
              <a:ext cx="466090" cy="26034"/>
            </a:xfrm>
            <a:custGeom>
              <a:avLst/>
              <a:gdLst/>
              <a:ahLst/>
              <a:cxnLst/>
              <a:rect l="l" t="t" r="r" b="b"/>
              <a:pathLst>
                <a:path w="466089" h="26034">
                  <a:moveTo>
                    <a:pt x="465950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465950" y="25527"/>
                  </a:lnTo>
                  <a:lnTo>
                    <a:pt x="465950" y="0"/>
                  </a:lnTo>
                  <a:close/>
                </a:path>
              </a:pathLst>
            </a:custGeom>
            <a:solidFill>
              <a:srgbClr val="B8C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77"/>
            <p:cNvSpPr/>
            <p:nvPr/>
          </p:nvSpPr>
          <p:spPr>
            <a:xfrm>
              <a:off x="4010355" y="8333905"/>
              <a:ext cx="467359" cy="26034"/>
            </a:xfrm>
            <a:custGeom>
              <a:avLst/>
              <a:gdLst/>
              <a:ahLst/>
              <a:cxnLst/>
              <a:rect l="l" t="t" r="r" b="b"/>
              <a:pathLst>
                <a:path w="467360" h="26034">
                  <a:moveTo>
                    <a:pt x="467029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467029" y="25527"/>
                  </a:lnTo>
                  <a:lnTo>
                    <a:pt x="467029" y="0"/>
                  </a:lnTo>
                  <a:close/>
                </a:path>
              </a:pathLst>
            </a:custGeom>
            <a:solidFill>
              <a:srgbClr val="B6F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79"/>
          <p:cNvSpPr txBox="1"/>
          <p:nvPr/>
        </p:nvSpPr>
        <p:spPr>
          <a:xfrm>
            <a:off x="3196134" y="9588714"/>
            <a:ext cx="1376045" cy="43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>
              <a:lnSpc>
                <a:spcPts val="1235"/>
              </a:lnSpc>
              <a:spcBef>
                <a:spcPts val="95"/>
              </a:spcBef>
              <a:tabLst>
                <a:tab pos="920750" algn="l"/>
              </a:tabLst>
            </a:pP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050" b="1" spc="-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1700" spc="-5" dirty="0">
                <a:solidFill>
                  <a:srgbClr val="151616"/>
                </a:solidFill>
                <a:latin typeface="Arial"/>
                <a:cs typeface="Arial"/>
              </a:rPr>
              <a:t>загинуло</a:t>
            </a:r>
            <a:r>
              <a:rPr sz="17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63" name="object 83"/>
          <p:cNvSpPr txBox="1"/>
          <p:nvPr/>
        </p:nvSpPr>
        <p:spPr>
          <a:xfrm>
            <a:off x="4326625" y="7988281"/>
            <a:ext cx="161583" cy="458442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uk-UA" sz="1050" b="1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05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05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uk-UA" sz="105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64" name="object 87"/>
          <p:cNvSpPr txBox="1"/>
          <p:nvPr/>
        </p:nvSpPr>
        <p:spPr>
          <a:xfrm>
            <a:off x="3714716" y="8045413"/>
            <a:ext cx="560852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20"/>
              </a:spcBef>
            </a:pPr>
            <a:r>
              <a:rPr lang="uk-UA" sz="2400" b="1" spc="10" dirty="0" smtClean="0">
                <a:solidFill>
                  <a:srgbClr val="F30303"/>
                </a:solidFill>
                <a:latin typeface="Arial"/>
                <a:cs typeface="Arial"/>
              </a:rPr>
              <a:t>60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5" name="object 75"/>
          <p:cNvSpPr txBox="1"/>
          <p:nvPr/>
        </p:nvSpPr>
        <p:spPr>
          <a:xfrm>
            <a:off x="3587921" y="9112762"/>
            <a:ext cx="469265" cy="468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175260" rIns="0" bIns="0" rtlCol="0">
            <a:spAutoFit/>
          </a:bodyPr>
          <a:lstStyle/>
          <a:p>
            <a:pPr marL="129539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66" name="object 76"/>
          <p:cNvSpPr/>
          <p:nvPr/>
        </p:nvSpPr>
        <p:spPr>
          <a:xfrm>
            <a:off x="4066192" y="9010879"/>
            <a:ext cx="448658" cy="555621"/>
          </a:xfrm>
          <a:custGeom>
            <a:avLst/>
            <a:gdLst/>
            <a:ahLst/>
            <a:cxnLst/>
            <a:rect l="l" t="t" r="r" b="b"/>
            <a:pathLst>
              <a:path w="467360" h="532129">
                <a:moveTo>
                  <a:pt x="467034" y="0"/>
                </a:moveTo>
                <a:lnTo>
                  <a:pt x="0" y="0"/>
                </a:lnTo>
                <a:lnTo>
                  <a:pt x="0" y="531773"/>
                </a:lnTo>
                <a:lnTo>
                  <a:pt x="467034" y="531773"/>
                </a:lnTo>
                <a:lnTo>
                  <a:pt x="467034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77"/>
          <p:cNvSpPr txBox="1"/>
          <p:nvPr/>
        </p:nvSpPr>
        <p:spPr>
          <a:xfrm>
            <a:off x="3974368" y="9086833"/>
            <a:ext cx="429379" cy="465512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44000">
              <a:lnSpc>
                <a:spcPct val="100000"/>
              </a:lnSpc>
            </a:pPr>
            <a:r>
              <a:rPr lang="uk-UA" sz="2000" b="1" spc="10" dirty="0" smtClean="0">
                <a:solidFill>
                  <a:srgbClr val="F30303"/>
                </a:solidFill>
                <a:latin typeface="Arial"/>
                <a:cs typeface="Arial"/>
              </a:rPr>
              <a:t>11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8" name="Двойная стрелка вверх/вниз 167"/>
          <p:cNvSpPr/>
          <p:nvPr/>
        </p:nvSpPr>
        <p:spPr>
          <a:xfrm>
            <a:off x="2407627" y="9091447"/>
            <a:ext cx="206202" cy="501460"/>
          </a:xfrm>
          <a:prstGeom prst="upDownArrow">
            <a:avLst>
              <a:gd name="adj1" fmla="val 50000"/>
              <a:gd name="adj2" fmla="val 8453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0" name="object 87"/>
          <p:cNvSpPr txBox="1"/>
          <p:nvPr/>
        </p:nvSpPr>
        <p:spPr>
          <a:xfrm>
            <a:off x="3058503" y="8056252"/>
            <a:ext cx="645055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20"/>
              </a:spcBef>
            </a:pPr>
            <a:r>
              <a:rPr lang="uk-UA" sz="2400" b="1" spc="10" dirty="0" smtClean="0">
                <a:latin typeface="Arial"/>
                <a:cs typeface="Arial"/>
              </a:rPr>
              <a:t>52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337395" y="7373624"/>
            <a:ext cx="4702867" cy="3011660"/>
          </a:xfrm>
          <a:prstGeom prst="roundRect">
            <a:avLst/>
          </a:prstGeom>
          <a:noFill/>
          <a:ln w="69850">
            <a:solidFill>
              <a:srgbClr val="CBF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1" name="Двойная стрелка вверх/вниз 170"/>
          <p:cNvSpPr/>
          <p:nvPr/>
        </p:nvSpPr>
        <p:spPr>
          <a:xfrm>
            <a:off x="12262170" y="9051840"/>
            <a:ext cx="206202" cy="501460"/>
          </a:xfrm>
          <a:prstGeom prst="upDownArrow">
            <a:avLst>
              <a:gd name="adj1" fmla="val 50000"/>
              <a:gd name="adj2" fmla="val 8453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2" name="object 88"/>
          <p:cNvSpPr txBox="1"/>
          <p:nvPr/>
        </p:nvSpPr>
        <p:spPr>
          <a:xfrm>
            <a:off x="12294854" y="9129503"/>
            <a:ext cx="138499" cy="28546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3" name="Двойная стрелка вверх/вниз 172"/>
          <p:cNvSpPr/>
          <p:nvPr/>
        </p:nvSpPr>
        <p:spPr>
          <a:xfrm>
            <a:off x="14264226" y="9061316"/>
            <a:ext cx="206202" cy="501460"/>
          </a:xfrm>
          <a:prstGeom prst="upDownArrow">
            <a:avLst>
              <a:gd name="adj1" fmla="val 50000"/>
              <a:gd name="adj2" fmla="val 8453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4" name="object 88"/>
          <p:cNvSpPr txBox="1"/>
          <p:nvPr/>
        </p:nvSpPr>
        <p:spPr>
          <a:xfrm>
            <a:off x="14295694" y="9140709"/>
            <a:ext cx="138499" cy="28546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5" name="object 13"/>
          <p:cNvSpPr/>
          <p:nvPr/>
        </p:nvSpPr>
        <p:spPr>
          <a:xfrm>
            <a:off x="3263959" y="8947190"/>
            <a:ext cx="224848" cy="691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6" name="object 39"/>
          <p:cNvGrpSpPr/>
          <p:nvPr/>
        </p:nvGrpSpPr>
        <p:grpSpPr>
          <a:xfrm>
            <a:off x="730844" y="8949463"/>
            <a:ext cx="768350" cy="772795"/>
            <a:chOff x="614382" y="6413614"/>
            <a:chExt cx="768350" cy="772795"/>
          </a:xfrm>
        </p:grpSpPr>
        <p:sp>
          <p:nvSpPr>
            <p:cNvPr id="237" name="object 40"/>
            <p:cNvSpPr/>
            <p:nvPr/>
          </p:nvSpPr>
          <p:spPr>
            <a:xfrm>
              <a:off x="614382" y="6413614"/>
              <a:ext cx="768350" cy="772795"/>
            </a:xfrm>
            <a:custGeom>
              <a:avLst/>
              <a:gdLst/>
              <a:ahLst/>
              <a:cxnLst/>
              <a:rect l="l" t="t" r="r" b="b"/>
              <a:pathLst>
                <a:path w="768350" h="772795">
                  <a:moveTo>
                    <a:pt x="383914" y="0"/>
                  </a:moveTo>
                  <a:lnTo>
                    <a:pt x="335757" y="3009"/>
                  </a:lnTo>
                  <a:lnTo>
                    <a:pt x="289385" y="11795"/>
                  </a:lnTo>
                  <a:lnTo>
                    <a:pt x="245157" y="25997"/>
                  </a:lnTo>
                  <a:lnTo>
                    <a:pt x="203434" y="45253"/>
                  </a:lnTo>
                  <a:lnTo>
                    <a:pt x="164576" y="69200"/>
                  </a:lnTo>
                  <a:lnTo>
                    <a:pt x="128942" y="97476"/>
                  </a:lnTo>
                  <a:lnTo>
                    <a:pt x="96891" y="129720"/>
                  </a:lnTo>
                  <a:lnTo>
                    <a:pt x="68785" y="165569"/>
                  </a:lnTo>
                  <a:lnTo>
                    <a:pt x="44981" y="204663"/>
                  </a:lnTo>
                  <a:lnTo>
                    <a:pt x="25841" y="246637"/>
                  </a:lnTo>
                  <a:lnTo>
                    <a:pt x="11725" y="291132"/>
                  </a:lnTo>
                  <a:lnTo>
                    <a:pt x="2991" y="337784"/>
                  </a:lnTo>
                  <a:lnTo>
                    <a:pt x="0" y="386232"/>
                  </a:lnTo>
                  <a:lnTo>
                    <a:pt x="2991" y="434680"/>
                  </a:lnTo>
                  <a:lnTo>
                    <a:pt x="11725" y="481331"/>
                  </a:lnTo>
                  <a:lnTo>
                    <a:pt x="25841" y="525825"/>
                  </a:lnTo>
                  <a:lnTo>
                    <a:pt x="44981" y="567798"/>
                  </a:lnTo>
                  <a:lnTo>
                    <a:pt x="68785" y="606890"/>
                  </a:lnTo>
                  <a:lnTo>
                    <a:pt x="96891" y="642738"/>
                  </a:lnTo>
                  <a:lnTo>
                    <a:pt x="128942" y="674981"/>
                  </a:lnTo>
                  <a:lnTo>
                    <a:pt x="164576" y="703256"/>
                  </a:lnTo>
                  <a:lnTo>
                    <a:pt x="203434" y="727201"/>
                  </a:lnTo>
                  <a:lnTo>
                    <a:pt x="245157" y="746455"/>
                  </a:lnTo>
                  <a:lnTo>
                    <a:pt x="289385" y="760656"/>
                  </a:lnTo>
                  <a:lnTo>
                    <a:pt x="335757" y="769442"/>
                  </a:lnTo>
                  <a:lnTo>
                    <a:pt x="383914" y="772452"/>
                  </a:lnTo>
                  <a:lnTo>
                    <a:pt x="432072" y="769442"/>
                  </a:lnTo>
                  <a:lnTo>
                    <a:pt x="478444" y="760656"/>
                  </a:lnTo>
                  <a:lnTo>
                    <a:pt x="522672" y="746455"/>
                  </a:lnTo>
                  <a:lnTo>
                    <a:pt x="564396" y="727201"/>
                  </a:lnTo>
                  <a:lnTo>
                    <a:pt x="603255" y="703256"/>
                  </a:lnTo>
                  <a:lnTo>
                    <a:pt x="638889" y="674981"/>
                  </a:lnTo>
                  <a:lnTo>
                    <a:pt x="670940" y="642738"/>
                  </a:lnTo>
                  <a:lnTo>
                    <a:pt x="699048" y="606890"/>
                  </a:lnTo>
                  <a:lnTo>
                    <a:pt x="722851" y="567798"/>
                  </a:lnTo>
                  <a:lnTo>
                    <a:pt x="741991" y="525825"/>
                  </a:lnTo>
                  <a:lnTo>
                    <a:pt x="756108" y="481331"/>
                  </a:lnTo>
                  <a:lnTo>
                    <a:pt x="764843" y="434680"/>
                  </a:lnTo>
                  <a:lnTo>
                    <a:pt x="767834" y="386232"/>
                  </a:lnTo>
                  <a:lnTo>
                    <a:pt x="764843" y="337784"/>
                  </a:lnTo>
                  <a:lnTo>
                    <a:pt x="756108" y="291132"/>
                  </a:lnTo>
                  <a:lnTo>
                    <a:pt x="741991" y="246637"/>
                  </a:lnTo>
                  <a:lnTo>
                    <a:pt x="722851" y="204663"/>
                  </a:lnTo>
                  <a:lnTo>
                    <a:pt x="699048" y="165569"/>
                  </a:lnTo>
                  <a:lnTo>
                    <a:pt x="670940" y="129720"/>
                  </a:lnTo>
                  <a:lnTo>
                    <a:pt x="638889" y="97476"/>
                  </a:lnTo>
                  <a:lnTo>
                    <a:pt x="603255" y="69200"/>
                  </a:lnTo>
                  <a:lnTo>
                    <a:pt x="564396" y="45253"/>
                  </a:lnTo>
                  <a:lnTo>
                    <a:pt x="522672" y="25997"/>
                  </a:lnTo>
                  <a:lnTo>
                    <a:pt x="478444" y="11795"/>
                  </a:lnTo>
                  <a:lnTo>
                    <a:pt x="432072" y="3009"/>
                  </a:lnTo>
                  <a:lnTo>
                    <a:pt x="383914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41"/>
            <p:cNvSpPr/>
            <p:nvPr/>
          </p:nvSpPr>
          <p:spPr>
            <a:xfrm>
              <a:off x="676454" y="6476060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90" h="647700">
                  <a:moveTo>
                    <a:pt x="321843" y="0"/>
                  </a:moveTo>
                  <a:lnTo>
                    <a:pt x="274283" y="3510"/>
                  </a:lnTo>
                  <a:lnTo>
                    <a:pt x="228890" y="13708"/>
                  </a:lnTo>
                  <a:lnTo>
                    <a:pt x="186162" y="30092"/>
                  </a:lnTo>
                  <a:lnTo>
                    <a:pt x="146596" y="52162"/>
                  </a:lnTo>
                  <a:lnTo>
                    <a:pt x="110690" y="79417"/>
                  </a:lnTo>
                  <a:lnTo>
                    <a:pt x="78942" y="111356"/>
                  </a:lnTo>
                  <a:lnTo>
                    <a:pt x="51850" y="147478"/>
                  </a:lnTo>
                  <a:lnTo>
                    <a:pt x="29912" y="187283"/>
                  </a:lnTo>
                  <a:lnTo>
                    <a:pt x="13626" y="230270"/>
                  </a:lnTo>
                  <a:lnTo>
                    <a:pt x="3489" y="275938"/>
                  </a:lnTo>
                  <a:lnTo>
                    <a:pt x="0" y="323786"/>
                  </a:lnTo>
                  <a:lnTo>
                    <a:pt x="3489" y="371631"/>
                  </a:lnTo>
                  <a:lnTo>
                    <a:pt x="13626" y="417296"/>
                  </a:lnTo>
                  <a:lnTo>
                    <a:pt x="29912" y="460281"/>
                  </a:lnTo>
                  <a:lnTo>
                    <a:pt x="51850" y="500085"/>
                  </a:lnTo>
                  <a:lnTo>
                    <a:pt x="78942" y="536206"/>
                  </a:lnTo>
                  <a:lnTo>
                    <a:pt x="110690" y="568144"/>
                  </a:lnTo>
                  <a:lnTo>
                    <a:pt x="146596" y="595398"/>
                  </a:lnTo>
                  <a:lnTo>
                    <a:pt x="186162" y="617468"/>
                  </a:lnTo>
                  <a:lnTo>
                    <a:pt x="228890" y="633852"/>
                  </a:lnTo>
                  <a:lnTo>
                    <a:pt x="274283" y="644049"/>
                  </a:lnTo>
                  <a:lnTo>
                    <a:pt x="321843" y="647560"/>
                  </a:lnTo>
                  <a:lnTo>
                    <a:pt x="369403" y="644049"/>
                  </a:lnTo>
                  <a:lnTo>
                    <a:pt x="414796" y="633852"/>
                  </a:lnTo>
                  <a:lnTo>
                    <a:pt x="457524" y="617468"/>
                  </a:lnTo>
                  <a:lnTo>
                    <a:pt x="497090" y="595398"/>
                  </a:lnTo>
                  <a:lnTo>
                    <a:pt x="532996" y="568144"/>
                  </a:lnTo>
                  <a:lnTo>
                    <a:pt x="564743" y="536206"/>
                  </a:lnTo>
                  <a:lnTo>
                    <a:pt x="591835" y="500085"/>
                  </a:lnTo>
                  <a:lnTo>
                    <a:pt x="613773" y="460281"/>
                  </a:lnTo>
                  <a:lnTo>
                    <a:pt x="630059" y="417296"/>
                  </a:lnTo>
                  <a:lnTo>
                    <a:pt x="640195" y="371631"/>
                  </a:lnTo>
                  <a:lnTo>
                    <a:pt x="643685" y="323786"/>
                  </a:lnTo>
                  <a:lnTo>
                    <a:pt x="640195" y="275938"/>
                  </a:lnTo>
                  <a:lnTo>
                    <a:pt x="630059" y="230270"/>
                  </a:lnTo>
                  <a:lnTo>
                    <a:pt x="613773" y="187283"/>
                  </a:lnTo>
                  <a:lnTo>
                    <a:pt x="591835" y="147478"/>
                  </a:lnTo>
                  <a:lnTo>
                    <a:pt x="564743" y="111356"/>
                  </a:lnTo>
                  <a:lnTo>
                    <a:pt x="532996" y="79417"/>
                  </a:lnTo>
                  <a:lnTo>
                    <a:pt x="497090" y="52162"/>
                  </a:lnTo>
                  <a:lnTo>
                    <a:pt x="457524" y="30092"/>
                  </a:lnTo>
                  <a:lnTo>
                    <a:pt x="414796" y="13708"/>
                  </a:lnTo>
                  <a:lnTo>
                    <a:pt x="369403" y="3510"/>
                  </a:lnTo>
                  <a:lnTo>
                    <a:pt x="321843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42"/>
            <p:cNvSpPr/>
            <p:nvPr/>
          </p:nvSpPr>
          <p:spPr>
            <a:xfrm>
              <a:off x="676454" y="6476060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90" h="647700">
                  <a:moveTo>
                    <a:pt x="321843" y="0"/>
                  </a:moveTo>
                  <a:lnTo>
                    <a:pt x="369403" y="3510"/>
                  </a:lnTo>
                  <a:lnTo>
                    <a:pt x="414796" y="13708"/>
                  </a:lnTo>
                  <a:lnTo>
                    <a:pt x="457524" y="30092"/>
                  </a:lnTo>
                  <a:lnTo>
                    <a:pt x="497090" y="52162"/>
                  </a:lnTo>
                  <a:lnTo>
                    <a:pt x="532996" y="79417"/>
                  </a:lnTo>
                  <a:lnTo>
                    <a:pt x="564743" y="111356"/>
                  </a:lnTo>
                  <a:lnTo>
                    <a:pt x="591835" y="147478"/>
                  </a:lnTo>
                  <a:lnTo>
                    <a:pt x="613773" y="187283"/>
                  </a:lnTo>
                  <a:lnTo>
                    <a:pt x="630059" y="230270"/>
                  </a:lnTo>
                  <a:lnTo>
                    <a:pt x="640195" y="275938"/>
                  </a:lnTo>
                  <a:lnTo>
                    <a:pt x="643685" y="323786"/>
                  </a:lnTo>
                  <a:lnTo>
                    <a:pt x="640195" y="371631"/>
                  </a:lnTo>
                  <a:lnTo>
                    <a:pt x="630059" y="417296"/>
                  </a:lnTo>
                  <a:lnTo>
                    <a:pt x="613773" y="460281"/>
                  </a:lnTo>
                  <a:lnTo>
                    <a:pt x="591835" y="500085"/>
                  </a:lnTo>
                  <a:lnTo>
                    <a:pt x="564743" y="536206"/>
                  </a:lnTo>
                  <a:lnTo>
                    <a:pt x="532996" y="568144"/>
                  </a:lnTo>
                  <a:lnTo>
                    <a:pt x="497090" y="595398"/>
                  </a:lnTo>
                  <a:lnTo>
                    <a:pt x="457524" y="617468"/>
                  </a:lnTo>
                  <a:lnTo>
                    <a:pt x="414796" y="633852"/>
                  </a:lnTo>
                  <a:lnTo>
                    <a:pt x="369403" y="644049"/>
                  </a:lnTo>
                  <a:lnTo>
                    <a:pt x="321843" y="647560"/>
                  </a:lnTo>
                  <a:lnTo>
                    <a:pt x="274283" y="644049"/>
                  </a:lnTo>
                  <a:lnTo>
                    <a:pt x="228890" y="633852"/>
                  </a:lnTo>
                  <a:lnTo>
                    <a:pt x="186162" y="617468"/>
                  </a:lnTo>
                  <a:lnTo>
                    <a:pt x="146596" y="595398"/>
                  </a:lnTo>
                  <a:lnTo>
                    <a:pt x="110690" y="568144"/>
                  </a:lnTo>
                  <a:lnTo>
                    <a:pt x="78942" y="536206"/>
                  </a:lnTo>
                  <a:lnTo>
                    <a:pt x="51850" y="500085"/>
                  </a:lnTo>
                  <a:lnTo>
                    <a:pt x="29912" y="460281"/>
                  </a:lnTo>
                  <a:lnTo>
                    <a:pt x="13626" y="417296"/>
                  </a:lnTo>
                  <a:lnTo>
                    <a:pt x="3489" y="371631"/>
                  </a:lnTo>
                  <a:lnTo>
                    <a:pt x="0" y="323786"/>
                  </a:lnTo>
                  <a:lnTo>
                    <a:pt x="3489" y="275938"/>
                  </a:lnTo>
                  <a:lnTo>
                    <a:pt x="13626" y="230270"/>
                  </a:lnTo>
                  <a:lnTo>
                    <a:pt x="29912" y="187283"/>
                  </a:lnTo>
                  <a:lnTo>
                    <a:pt x="51850" y="147478"/>
                  </a:lnTo>
                  <a:lnTo>
                    <a:pt x="78942" y="111356"/>
                  </a:lnTo>
                  <a:lnTo>
                    <a:pt x="110690" y="79417"/>
                  </a:lnTo>
                  <a:lnTo>
                    <a:pt x="146596" y="52162"/>
                  </a:lnTo>
                  <a:lnTo>
                    <a:pt x="186162" y="30092"/>
                  </a:lnTo>
                  <a:lnTo>
                    <a:pt x="228890" y="13708"/>
                  </a:lnTo>
                  <a:lnTo>
                    <a:pt x="274283" y="3510"/>
                  </a:lnTo>
                  <a:lnTo>
                    <a:pt x="321843" y="0"/>
                  </a:lnTo>
                  <a:close/>
                </a:path>
              </a:pathLst>
            </a:custGeom>
            <a:ln w="35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43"/>
            <p:cNvSpPr/>
            <p:nvPr/>
          </p:nvSpPr>
          <p:spPr>
            <a:xfrm>
              <a:off x="725392" y="6627789"/>
              <a:ext cx="558165" cy="287655"/>
            </a:xfrm>
            <a:custGeom>
              <a:avLst/>
              <a:gdLst/>
              <a:ahLst/>
              <a:cxnLst/>
              <a:rect l="l" t="t" r="r" b="b"/>
              <a:pathLst>
                <a:path w="558165" h="287654">
                  <a:moveTo>
                    <a:pt x="557815" y="215745"/>
                  </a:moveTo>
                  <a:lnTo>
                    <a:pt x="396555" y="215745"/>
                  </a:lnTo>
                  <a:lnTo>
                    <a:pt x="424272" y="221386"/>
                  </a:lnTo>
                  <a:lnTo>
                    <a:pt x="448805" y="238707"/>
                  </a:lnTo>
                  <a:lnTo>
                    <a:pt x="464714" y="263806"/>
                  </a:lnTo>
                  <a:lnTo>
                    <a:pt x="469257" y="279750"/>
                  </a:lnTo>
                  <a:lnTo>
                    <a:pt x="481975" y="287231"/>
                  </a:lnTo>
                  <a:lnTo>
                    <a:pt x="522406" y="286941"/>
                  </a:lnTo>
                  <a:lnTo>
                    <a:pt x="540580" y="258443"/>
                  </a:lnTo>
                  <a:lnTo>
                    <a:pt x="548355" y="255621"/>
                  </a:lnTo>
                  <a:lnTo>
                    <a:pt x="552233" y="255621"/>
                  </a:lnTo>
                  <a:lnTo>
                    <a:pt x="554021" y="254660"/>
                  </a:lnTo>
                  <a:lnTo>
                    <a:pt x="557785" y="247779"/>
                  </a:lnTo>
                  <a:lnTo>
                    <a:pt x="557815" y="215745"/>
                  </a:lnTo>
                  <a:close/>
                </a:path>
                <a:path w="558165" h="287654">
                  <a:moveTo>
                    <a:pt x="557815" y="215586"/>
                  </a:moveTo>
                  <a:lnTo>
                    <a:pt x="149993" y="215586"/>
                  </a:lnTo>
                  <a:lnTo>
                    <a:pt x="181870" y="223966"/>
                  </a:lnTo>
                  <a:lnTo>
                    <a:pt x="207733" y="247779"/>
                  </a:lnTo>
                  <a:lnTo>
                    <a:pt x="221861" y="286662"/>
                  </a:lnTo>
                  <a:lnTo>
                    <a:pt x="282049" y="286865"/>
                  </a:lnTo>
                  <a:lnTo>
                    <a:pt x="312482" y="286249"/>
                  </a:lnTo>
                  <a:lnTo>
                    <a:pt x="323580" y="282971"/>
                  </a:lnTo>
                  <a:lnTo>
                    <a:pt x="325789" y="275078"/>
                  </a:lnTo>
                  <a:lnTo>
                    <a:pt x="329437" y="261072"/>
                  </a:lnTo>
                  <a:lnTo>
                    <a:pt x="345032" y="238770"/>
                  </a:lnTo>
                  <a:lnTo>
                    <a:pt x="369020" y="221601"/>
                  </a:lnTo>
                  <a:lnTo>
                    <a:pt x="396555" y="215745"/>
                  </a:lnTo>
                  <a:lnTo>
                    <a:pt x="557815" y="215745"/>
                  </a:lnTo>
                  <a:lnTo>
                    <a:pt x="557815" y="215586"/>
                  </a:lnTo>
                  <a:close/>
                </a:path>
                <a:path w="558165" h="287654">
                  <a:moveTo>
                    <a:pt x="88486" y="253234"/>
                  </a:moveTo>
                  <a:lnTo>
                    <a:pt x="6302" y="253234"/>
                  </a:lnTo>
                  <a:lnTo>
                    <a:pt x="14504" y="262634"/>
                  </a:lnTo>
                  <a:lnTo>
                    <a:pt x="18635" y="275078"/>
                  </a:lnTo>
                  <a:lnTo>
                    <a:pt x="22502" y="282373"/>
                  </a:lnTo>
                  <a:lnTo>
                    <a:pt x="37613" y="285804"/>
                  </a:lnTo>
                  <a:lnTo>
                    <a:pt x="75481" y="286662"/>
                  </a:lnTo>
                  <a:lnTo>
                    <a:pt x="88486" y="253234"/>
                  </a:lnTo>
                  <a:close/>
                </a:path>
                <a:path w="558165" h="287654">
                  <a:moveTo>
                    <a:pt x="552233" y="255621"/>
                  </a:moveTo>
                  <a:lnTo>
                    <a:pt x="548355" y="255621"/>
                  </a:lnTo>
                  <a:lnTo>
                    <a:pt x="551851" y="255826"/>
                  </a:lnTo>
                  <a:lnTo>
                    <a:pt x="552233" y="255621"/>
                  </a:lnTo>
                  <a:close/>
                </a:path>
                <a:path w="558165" h="287654">
                  <a:moveTo>
                    <a:pt x="6023" y="207234"/>
                  </a:moveTo>
                  <a:lnTo>
                    <a:pt x="0" y="215542"/>
                  </a:lnTo>
                  <a:lnTo>
                    <a:pt x="287" y="246980"/>
                  </a:lnTo>
                  <a:lnTo>
                    <a:pt x="1976" y="253780"/>
                  </a:lnTo>
                  <a:lnTo>
                    <a:pt x="6302" y="253234"/>
                  </a:lnTo>
                  <a:lnTo>
                    <a:pt x="88486" y="253234"/>
                  </a:lnTo>
                  <a:lnTo>
                    <a:pt x="91078" y="246572"/>
                  </a:lnTo>
                  <a:lnTo>
                    <a:pt x="117822" y="223001"/>
                  </a:lnTo>
                  <a:lnTo>
                    <a:pt x="149993" y="215586"/>
                  </a:lnTo>
                  <a:lnTo>
                    <a:pt x="557815" y="215586"/>
                  </a:lnTo>
                  <a:lnTo>
                    <a:pt x="552488" y="207814"/>
                  </a:lnTo>
                  <a:lnTo>
                    <a:pt x="545333" y="207814"/>
                  </a:lnTo>
                  <a:lnTo>
                    <a:pt x="9497" y="207706"/>
                  </a:lnTo>
                  <a:lnTo>
                    <a:pt x="6023" y="207234"/>
                  </a:lnTo>
                  <a:close/>
                </a:path>
                <a:path w="558165" h="287654">
                  <a:moveTo>
                    <a:pt x="548662" y="207358"/>
                  </a:moveTo>
                  <a:lnTo>
                    <a:pt x="545333" y="207814"/>
                  </a:lnTo>
                  <a:lnTo>
                    <a:pt x="552488" y="207814"/>
                  </a:lnTo>
                  <a:lnTo>
                    <a:pt x="552216" y="207419"/>
                  </a:lnTo>
                  <a:lnTo>
                    <a:pt x="548662" y="207358"/>
                  </a:lnTo>
                  <a:close/>
                </a:path>
                <a:path w="558165" h="287654">
                  <a:moveTo>
                    <a:pt x="77190" y="0"/>
                  </a:moveTo>
                  <a:lnTo>
                    <a:pt x="28348" y="9371"/>
                  </a:lnTo>
                  <a:lnTo>
                    <a:pt x="14837" y="69733"/>
                  </a:lnTo>
                  <a:lnTo>
                    <a:pt x="15286" y="101245"/>
                  </a:lnTo>
                  <a:lnTo>
                    <a:pt x="15279" y="197622"/>
                  </a:lnTo>
                  <a:lnTo>
                    <a:pt x="12042" y="207616"/>
                  </a:lnTo>
                  <a:lnTo>
                    <a:pt x="9497" y="207706"/>
                  </a:lnTo>
                  <a:lnTo>
                    <a:pt x="545252" y="207706"/>
                  </a:lnTo>
                  <a:lnTo>
                    <a:pt x="540407" y="201242"/>
                  </a:lnTo>
                  <a:lnTo>
                    <a:pt x="538359" y="184959"/>
                  </a:lnTo>
                  <a:lnTo>
                    <a:pt x="192063" y="184959"/>
                  </a:lnTo>
                  <a:lnTo>
                    <a:pt x="165405" y="176645"/>
                  </a:lnTo>
                  <a:lnTo>
                    <a:pt x="144675" y="159506"/>
                  </a:lnTo>
                  <a:lnTo>
                    <a:pt x="131930" y="137335"/>
                  </a:lnTo>
                  <a:lnTo>
                    <a:pt x="127329" y="108838"/>
                  </a:lnTo>
                  <a:lnTo>
                    <a:pt x="133698" y="83645"/>
                  </a:lnTo>
                  <a:lnTo>
                    <a:pt x="150541" y="62878"/>
                  </a:lnTo>
                  <a:lnTo>
                    <a:pt x="177365" y="47661"/>
                  </a:lnTo>
                  <a:lnTo>
                    <a:pt x="215842" y="44159"/>
                  </a:lnTo>
                  <a:lnTo>
                    <a:pt x="343561" y="44159"/>
                  </a:lnTo>
                  <a:lnTo>
                    <a:pt x="343671" y="36703"/>
                  </a:lnTo>
                  <a:lnTo>
                    <a:pt x="345407" y="29601"/>
                  </a:lnTo>
                  <a:lnTo>
                    <a:pt x="350603" y="25700"/>
                  </a:lnTo>
                  <a:lnTo>
                    <a:pt x="361144" y="24509"/>
                  </a:lnTo>
                  <a:lnTo>
                    <a:pt x="432855" y="24509"/>
                  </a:lnTo>
                  <a:lnTo>
                    <a:pt x="429205" y="20244"/>
                  </a:lnTo>
                  <a:lnTo>
                    <a:pt x="404858" y="5119"/>
                  </a:lnTo>
                  <a:lnTo>
                    <a:pt x="384752" y="1852"/>
                  </a:lnTo>
                  <a:lnTo>
                    <a:pt x="264608" y="1852"/>
                  </a:lnTo>
                  <a:lnTo>
                    <a:pt x="121722" y="15"/>
                  </a:lnTo>
                  <a:lnTo>
                    <a:pt x="77190" y="0"/>
                  </a:lnTo>
                  <a:close/>
                </a:path>
                <a:path w="558165" h="287654">
                  <a:moveTo>
                    <a:pt x="343561" y="44159"/>
                  </a:moveTo>
                  <a:lnTo>
                    <a:pt x="215842" y="44159"/>
                  </a:lnTo>
                  <a:lnTo>
                    <a:pt x="245448" y="60788"/>
                  </a:lnTo>
                  <a:lnTo>
                    <a:pt x="263554" y="90150"/>
                  </a:lnTo>
                  <a:lnTo>
                    <a:pt x="267532" y="124848"/>
                  </a:lnTo>
                  <a:lnTo>
                    <a:pt x="254753" y="157482"/>
                  </a:lnTo>
                  <a:lnTo>
                    <a:pt x="222591" y="180655"/>
                  </a:lnTo>
                  <a:lnTo>
                    <a:pt x="192063" y="184959"/>
                  </a:lnTo>
                  <a:lnTo>
                    <a:pt x="538359" y="184959"/>
                  </a:lnTo>
                  <a:lnTo>
                    <a:pt x="537198" y="175729"/>
                  </a:lnTo>
                  <a:lnTo>
                    <a:pt x="528851" y="155217"/>
                  </a:lnTo>
                  <a:lnTo>
                    <a:pt x="518126" y="138415"/>
                  </a:lnTo>
                  <a:lnTo>
                    <a:pt x="361144" y="138415"/>
                  </a:lnTo>
                  <a:lnTo>
                    <a:pt x="347192" y="132665"/>
                  </a:lnTo>
                  <a:lnTo>
                    <a:pt x="342375" y="115506"/>
                  </a:lnTo>
                  <a:lnTo>
                    <a:pt x="342534" y="87071"/>
                  </a:lnTo>
                  <a:lnTo>
                    <a:pt x="343444" y="50252"/>
                  </a:lnTo>
                  <a:lnTo>
                    <a:pt x="343561" y="44159"/>
                  </a:lnTo>
                  <a:close/>
                </a:path>
                <a:path w="558165" h="287654">
                  <a:moveTo>
                    <a:pt x="432855" y="24509"/>
                  </a:moveTo>
                  <a:lnTo>
                    <a:pt x="361144" y="24509"/>
                  </a:lnTo>
                  <a:lnTo>
                    <a:pt x="394561" y="26244"/>
                  </a:lnTo>
                  <a:lnTo>
                    <a:pt x="412832" y="32905"/>
                  </a:lnTo>
                  <a:lnTo>
                    <a:pt x="425630" y="46674"/>
                  </a:lnTo>
                  <a:lnTo>
                    <a:pt x="442628" y="69733"/>
                  </a:lnTo>
                  <a:lnTo>
                    <a:pt x="453463" y="83645"/>
                  </a:lnTo>
                  <a:lnTo>
                    <a:pt x="466519" y="101779"/>
                  </a:lnTo>
                  <a:lnTo>
                    <a:pt x="477719" y="120850"/>
                  </a:lnTo>
                  <a:lnTo>
                    <a:pt x="482494" y="136891"/>
                  </a:lnTo>
                  <a:lnTo>
                    <a:pt x="361144" y="138415"/>
                  </a:lnTo>
                  <a:lnTo>
                    <a:pt x="518126" y="138415"/>
                  </a:lnTo>
                  <a:lnTo>
                    <a:pt x="517290" y="137105"/>
                  </a:lnTo>
                  <a:lnTo>
                    <a:pt x="504436" y="118793"/>
                  </a:lnTo>
                  <a:lnTo>
                    <a:pt x="492380" y="101245"/>
                  </a:lnTo>
                  <a:lnTo>
                    <a:pt x="479546" y="83474"/>
                  </a:lnTo>
                  <a:lnTo>
                    <a:pt x="469367" y="69731"/>
                  </a:lnTo>
                  <a:lnTo>
                    <a:pt x="454892" y="50252"/>
                  </a:lnTo>
                  <a:lnTo>
                    <a:pt x="432855" y="24509"/>
                  </a:lnTo>
                  <a:close/>
                </a:path>
                <a:path w="558165" h="287654">
                  <a:moveTo>
                    <a:pt x="374327" y="158"/>
                  </a:moveTo>
                  <a:lnTo>
                    <a:pt x="264608" y="1852"/>
                  </a:lnTo>
                  <a:lnTo>
                    <a:pt x="384752" y="1852"/>
                  </a:lnTo>
                  <a:lnTo>
                    <a:pt x="374327" y="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44"/>
            <p:cNvSpPr/>
            <p:nvPr/>
          </p:nvSpPr>
          <p:spPr>
            <a:xfrm>
              <a:off x="1067767" y="6652298"/>
              <a:ext cx="140119" cy="1139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45"/>
            <p:cNvSpPr/>
            <p:nvPr/>
          </p:nvSpPr>
          <p:spPr>
            <a:xfrm>
              <a:off x="852802" y="6671948"/>
              <a:ext cx="140335" cy="140970"/>
            </a:xfrm>
            <a:custGeom>
              <a:avLst/>
              <a:gdLst/>
              <a:ahLst/>
              <a:cxnLst/>
              <a:rect l="l" t="t" r="r" b="b"/>
              <a:pathLst>
                <a:path w="140334" h="140970">
                  <a:moveTo>
                    <a:pt x="88432" y="0"/>
                  </a:moveTo>
                  <a:lnTo>
                    <a:pt x="49955" y="3502"/>
                  </a:lnTo>
                  <a:lnTo>
                    <a:pt x="6288" y="39485"/>
                  </a:lnTo>
                  <a:lnTo>
                    <a:pt x="0" y="65178"/>
                  </a:lnTo>
                  <a:lnTo>
                    <a:pt x="4520" y="93176"/>
                  </a:lnTo>
                  <a:lnTo>
                    <a:pt x="17265" y="115347"/>
                  </a:lnTo>
                  <a:lnTo>
                    <a:pt x="37995" y="132486"/>
                  </a:lnTo>
                  <a:lnTo>
                    <a:pt x="64653" y="140800"/>
                  </a:lnTo>
                  <a:lnTo>
                    <a:pt x="95181" y="136496"/>
                  </a:lnTo>
                  <a:lnTo>
                    <a:pt x="124705" y="115223"/>
                  </a:lnTo>
                  <a:lnTo>
                    <a:pt x="84630" y="115223"/>
                  </a:lnTo>
                  <a:lnTo>
                    <a:pt x="57388" y="113852"/>
                  </a:lnTo>
                  <a:lnTo>
                    <a:pt x="55963" y="84731"/>
                  </a:lnTo>
                  <a:lnTo>
                    <a:pt x="29193" y="83588"/>
                  </a:lnTo>
                  <a:lnTo>
                    <a:pt x="26165" y="71281"/>
                  </a:lnTo>
                  <a:lnTo>
                    <a:pt x="25543" y="62684"/>
                  </a:lnTo>
                  <a:lnTo>
                    <a:pt x="26447" y="62684"/>
                  </a:lnTo>
                  <a:lnTo>
                    <a:pt x="27441" y="55813"/>
                  </a:lnTo>
                  <a:lnTo>
                    <a:pt x="56028" y="54924"/>
                  </a:lnTo>
                  <a:lnTo>
                    <a:pt x="56028" y="35518"/>
                  </a:lnTo>
                  <a:lnTo>
                    <a:pt x="57968" y="26799"/>
                  </a:lnTo>
                  <a:lnTo>
                    <a:pt x="63549" y="23780"/>
                  </a:lnTo>
                  <a:lnTo>
                    <a:pt x="122448" y="23780"/>
                  </a:lnTo>
                  <a:lnTo>
                    <a:pt x="118038" y="16629"/>
                  </a:lnTo>
                  <a:lnTo>
                    <a:pt x="88432" y="0"/>
                  </a:lnTo>
                  <a:close/>
                </a:path>
                <a:path w="140334" h="140970">
                  <a:moveTo>
                    <a:pt x="122448" y="23780"/>
                  </a:moveTo>
                  <a:lnTo>
                    <a:pt x="63549" y="23780"/>
                  </a:lnTo>
                  <a:lnTo>
                    <a:pt x="72412" y="23995"/>
                  </a:lnTo>
                  <a:lnTo>
                    <a:pt x="84198" y="24977"/>
                  </a:lnTo>
                  <a:lnTo>
                    <a:pt x="85401" y="54924"/>
                  </a:lnTo>
                  <a:lnTo>
                    <a:pt x="105017" y="54924"/>
                  </a:lnTo>
                  <a:lnTo>
                    <a:pt x="113217" y="57984"/>
                  </a:lnTo>
                  <a:lnTo>
                    <a:pt x="116358" y="64679"/>
                  </a:lnTo>
                  <a:lnTo>
                    <a:pt x="116469" y="73521"/>
                  </a:lnTo>
                  <a:lnTo>
                    <a:pt x="114175" y="80032"/>
                  </a:lnTo>
                  <a:lnTo>
                    <a:pt x="109370" y="84110"/>
                  </a:lnTo>
                  <a:lnTo>
                    <a:pt x="102987" y="85199"/>
                  </a:lnTo>
                  <a:lnTo>
                    <a:pt x="95028" y="85438"/>
                  </a:lnTo>
                  <a:lnTo>
                    <a:pt x="85497" y="86966"/>
                  </a:lnTo>
                  <a:lnTo>
                    <a:pt x="84630" y="115223"/>
                  </a:lnTo>
                  <a:lnTo>
                    <a:pt x="124705" y="115223"/>
                  </a:lnTo>
                  <a:lnTo>
                    <a:pt x="127343" y="113323"/>
                  </a:lnTo>
                  <a:lnTo>
                    <a:pt x="140121" y="80688"/>
                  </a:lnTo>
                  <a:lnTo>
                    <a:pt x="136144" y="45991"/>
                  </a:lnTo>
                  <a:lnTo>
                    <a:pt x="122448" y="23780"/>
                  </a:lnTo>
                  <a:close/>
                </a:path>
                <a:path w="140334" h="140970">
                  <a:moveTo>
                    <a:pt x="26447" y="62684"/>
                  </a:moveTo>
                  <a:lnTo>
                    <a:pt x="25543" y="62684"/>
                  </a:lnTo>
                  <a:lnTo>
                    <a:pt x="26206" y="64347"/>
                  </a:lnTo>
                  <a:lnTo>
                    <a:pt x="26447" y="62684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46"/>
            <p:cNvSpPr/>
            <p:nvPr/>
          </p:nvSpPr>
          <p:spPr>
            <a:xfrm>
              <a:off x="816940" y="6861301"/>
              <a:ext cx="362585" cy="113030"/>
            </a:xfrm>
            <a:custGeom>
              <a:avLst/>
              <a:gdLst/>
              <a:ahLst/>
              <a:cxnLst/>
              <a:rect l="l" t="t" r="r" b="b"/>
              <a:pathLst>
                <a:path w="362584" h="113029">
                  <a:moveTo>
                    <a:pt x="113385" y="53200"/>
                  </a:moveTo>
                  <a:lnTo>
                    <a:pt x="106438" y="32346"/>
                  </a:lnTo>
                  <a:lnTo>
                    <a:pt x="102603" y="20866"/>
                  </a:lnTo>
                  <a:lnTo>
                    <a:pt x="81216" y="4127"/>
                  </a:lnTo>
                  <a:lnTo>
                    <a:pt x="81216" y="63373"/>
                  </a:lnTo>
                  <a:lnTo>
                    <a:pt x="68961" y="78384"/>
                  </a:lnTo>
                  <a:lnTo>
                    <a:pt x="59055" y="80962"/>
                  </a:lnTo>
                  <a:lnTo>
                    <a:pt x="49301" y="79844"/>
                  </a:lnTo>
                  <a:lnTo>
                    <a:pt x="41021" y="75717"/>
                  </a:lnTo>
                  <a:lnTo>
                    <a:pt x="35534" y="69215"/>
                  </a:lnTo>
                  <a:lnTo>
                    <a:pt x="31877" y="53606"/>
                  </a:lnTo>
                  <a:lnTo>
                    <a:pt x="35763" y="43446"/>
                  </a:lnTo>
                  <a:lnTo>
                    <a:pt x="42075" y="37858"/>
                  </a:lnTo>
                  <a:lnTo>
                    <a:pt x="45707" y="35928"/>
                  </a:lnTo>
                  <a:lnTo>
                    <a:pt x="66217" y="32346"/>
                  </a:lnTo>
                  <a:lnTo>
                    <a:pt x="79171" y="44754"/>
                  </a:lnTo>
                  <a:lnTo>
                    <a:pt x="81216" y="63373"/>
                  </a:lnTo>
                  <a:lnTo>
                    <a:pt x="81216" y="4127"/>
                  </a:lnTo>
                  <a:lnTo>
                    <a:pt x="76301" y="266"/>
                  </a:lnTo>
                  <a:lnTo>
                    <a:pt x="36703" y="2146"/>
                  </a:lnTo>
                  <a:lnTo>
                    <a:pt x="6743" y="26263"/>
                  </a:lnTo>
                  <a:lnTo>
                    <a:pt x="0" y="59944"/>
                  </a:lnTo>
                  <a:lnTo>
                    <a:pt x="12509" y="92379"/>
                  </a:lnTo>
                  <a:lnTo>
                    <a:pt x="40347" y="112725"/>
                  </a:lnTo>
                  <a:lnTo>
                    <a:pt x="79590" y="110159"/>
                  </a:lnTo>
                  <a:lnTo>
                    <a:pt x="106451" y="86550"/>
                  </a:lnTo>
                  <a:lnTo>
                    <a:pt x="107607" y="80962"/>
                  </a:lnTo>
                  <a:lnTo>
                    <a:pt x="113385" y="53200"/>
                  </a:lnTo>
                  <a:close/>
                </a:path>
                <a:path w="362584" h="113029">
                  <a:moveTo>
                    <a:pt x="362407" y="52184"/>
                  </a:moveTo>
                  <a:lnTo>
                    <a:pt x="354660" y="31915"/>
                  </a:lnTo>
                  <a:lnTo>
                    <a:pt x="350113" y="20027"/>
                  </a:lnTo>
                  <a:lnTo>
                    <a:pt x="328142" y="3911"/>
                  </a:lnTo>
                  <a:lnTo>
                    <a:pt x="328142" y="64071"/>
                  </a:lnTo>
                  <a:lnTo>
                    <a:pt x="315861" y="78625"/>
                  </a:lnTo>
                  <a:lnTo>
                    <a:pt x="296011" y="79565"/>
                  </a:lnTo>
                  <a:lnTo>
                    <a:pt x="283819" y="67310"/>
                  </a:lnTo>
                  <a:lnTo>
                    <a:pt x="282130" y="49657"/>
                  </a:lnTo>
                  <a:lnTo>
                    <a:pt x="293763" y="34340"/>
                  </a:lnTo>
                  <a:lnTo>
                    <a:pt x="313817" y="31915"/>
                  </a:lnTo>
                  <a:lnTo>
                    <a:pt x="326364" y="45161"/>
                  </a:lnTo>
                  <a:lnTo>
                    <a:pt x="328142" y="64071"/>
                  </a:lnTo>
                  <a:lnTo>
                    <a:pt x="328142" y="3911"/>
                  </a:lnTo>
                  <a:lnTo>
                    <a:pt x="322821" y="0"/>
                  </a:lnTo>
                  <a:lnTo>
                    <a:pt x="284441" y="2705"/>
                  </a:lnTo>
                  <a:lnTo>
                    <a:pt x="254673" y="27863"/>
                  </a:lnTo>
                  <a:lnTo>
                    <a:pt x="248208" y="61239"/>
                  </a:lnTo>
                  <a:lnTo>
                    <a:pt x="260819" y="92811"/>
                  </a:lnTo>
                  <a:lnTo>
                    <a:pt x="288239" y="112560"/>
                  </a:lnTo>
                  <a:lnTo>
                    <a:pt x="326250" y="110439"/>
                  </a:lnTo>
                  <a:lnTo>
                    <a:pt x="355752" y="85852"/>
                  </a:lnTo>
                  <a:lnTo>
                    <a:pt x="356997" y="79565"/>
                  </a:lnTo>
                  <a:lnTo>
                    <a:pt x="362407" y="52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47"/>
            <p:cNvSpPr/>
            <p:nvPr/>
          </p:nvSpPr>
          <p:spPr>
            <a:xfrm>
              <a:off x="878345" y="6695728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38006" y="0"/>
                  </a:moveTo>
                  <a:lnTo>
                    <a:pt x="32425" y="3018"/>
                  </a:lnTo>
                  <a:lnTo>
                    <a:pt x="30485" y="11737"/>
                  </a:lnTo>
                  <a:lnTo>
                    <a:pt x="30485" y="31143"/>
                  </a:lnTo>
                  <a:lnTo>
                    <a:pt x="1897" y="32032"/>
                  </a:lnTo>
                  <a:lnTo>
                    <a:pt x="662" y="40566"/>
                  </a:lnTo>
                  <a:lnTo>
                    <a:pt x="0" y="38903"/>
                  </a:lnTo>
                  <a:lnTo>
                    <a:pt x="622" y="47501"/>
                  </a:lnTo>
                  <a:lnTo>
                    <a:pt x="3649" y="59807"/>
                  </a:lnTo>
                  <a:lnTo>
                    <a:pt x="30420" y="60950"/>
                  </a:lnTo>
                  <a:lnTo>
                    <a:pt x="31845" y="90071"/>
                  </a:lnTo>
                  <a:lnTo>
                    <a:pt x="59086" y="91443"/>
                  </a:lnTo>
                  <a:lnTo>
                    <a:pt x="59954" y="63185"/>
                  </a:lnTo>
                  <a:lnTo>
                    <a:pt x="69485" y="61657"/>
                  </a:lnTo>
                  <a:lnTo>
                    <a:pt x="91048" y="41397"/>
                  </a:lnTo>
                  <a:lnTo>
                    <a:pt x="87673" y="34204"/>
                  </a:lnTo>
                  <a:lnTo>
                    <a:pt x="79474" y="31143"/>
                  </a:lnTo>
                  <a:lnTo>
                    <a:pt x="59857" y="31143"/>
                  </a:lnTo>
                  <a:lnTo>
                    <a:pt x="58654" y="1196"/>
                  </a:lnTo>
                  <a:lnTo>
                    <a:pt x="46869" y="215"/>
                  </a:lnTo>
                  <a:lnTo>
                    <a:pt x="38006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48"/>
            <p:cNvSpPr/>
            <p:nvPr/>
          </p:nvSpPr>
          <p:spPr>
            <a:xfrm>
              <a:off x="848817" y="6893216"/>
              <a:ext cx="296545" cy="49530"/>
            </a:xfrm>
            <a:custGeom>
              <a:avLst/>
              <a:gdLst/>
              <a:ahLst/>
              <a:cxnLst/>
              <a:rect l="l" t="t" r="r" b="b"/>
              <a:pathLst>
                <a:path w="296544" h="49529">
                  <a:moveTo>
                    <a:pt x="49339" y="31457"/>
                  </a:moveTo>
                  <a:lnTo>
                    <a:pt x="47294" y="12839"/>
                  </a:lnTo>
                  <a:lnTo>
                    <a:pt x="34340" y="431"/>
                  </a:lnTo>
                  <a:lnTo>
                    <a:pt x="13830" y="4013"/>
                  </a:lnTo>
                  <a:lnTo>
                    <a:pt x="10198" y="5943"/>
                  </a:lnTo>
                  <a:lnTo>
                    <a:pt x="3886" y="11531"/>
                  </a:lnTo>
                  <a:lnTo>
                    <a:pt x="0" y="21691"/>
                  </a:lnTo>
                  <a:lnTo>
                    <a:pt x="3657" y="37299"/>
                  </a:lnTo>
                  <a:lnTo>
                    <a:pt x="9144" y="43802"/>
                  </a:lnTo>
                  <a:lnTo>
                    <a:pt x="17424" y="47929"/>
                  </a:lnTo>
                  <a:lnTo>
                    <a:pt x="27178" y="49047"/>
                  </a:lnTo>
                  <a:lnTo>
                    <a:pt x="37084" y="46469"/>
                  </a:lnTo>
                  <a:lnTo>
                    <a:pt x="49339" y="31457"/>
                  </a:lnTo>
                  <a:close/>
                </a:path>
                <a:path w="296544" h="49529">
                  <a:moveTo>
                    <a:pt x="296265" y="32156"/>
                  </a:moveTo>
                  <a:lnTo>
                    <a:pt x="294487" y="13246"/>
                  </a:lnTo>
                  <a:lnTo>
                    <a:pt x="281940" y="0"/>
                  </a:lnTo>
                  <a:lnTo>
                    <a:pt x="261886" y="2425"/>
                  </a:lnTo>
                  <a:lnTo>
                    <a:pt x="250253" y="17741"/>
                  </a:lnTo>
                  <a:lnTo>
                    <a:pt x="251942" y="35394"/>
                  </a:lnTo>
                  <a:lnTo>
                    <a:pt x="264134" y="47650"/>
                  </a:lnTo>
                  <a:lnTo>
                    <a:pt x="283984" y="46710"/>
                  </a:lnTo>
                  <a:lnTo>
                    <a:pt x="296265" y="32156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49"/>
            <p:cNvSpPr/>
            <p:nvPr/>
          </p:nvSpPr>
          <p:spPr>
            <a:xfrm>
              <a:off x="1045800" y="6589382"/>
              <a:ext cx="50165" cy="27305"/>
            </a:xfrm>
            <a:custGeom>
              <a:avLst/>
              <a:gdLst/>
              <a:ahLst/>
              <a:cxnLst/>
              <a:rect l="l" t="t" r="r" b="b"/>
              <a:pathLst>
                <a:path w="50165" h="27304">
                  <a:moveTo>
                    <a:pt x="25992" y="0"/>
                  </a:moveTo>
                  <a:lnTo>
                    <a:pt x="7969" y="6741"/>
                  </a:lnTo>
                  <a:lnTo>
                    <a:pt x="0" y="26517"/>
                  </a:lnTo>
                  <a:lnTo>
                    <a:pt x="49970" y="27279"/>
                  </a:lnTo>
                  <a:lnTo>
                    <a:pt x="43511" y="6707"/>
                  </a:lnTo>
                  <a:lnTo>
                    <a:pt x="2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5"/>
          <p:cNvSpPr txBox="1"/>
          <p:nvPr/>
        </p:nvSpPr>
        <p:spPr>
          <a:xfrm>
            <a:off x="7398064" y="9013500"/>
            <a:ext cx="200025" cy="37020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54,5%</a:t>
            </a:r>
            <a:endParaRPr sz="950">
              <a:latin typeface="Arial"/>
              <a:cs typeface="Arial"/>
            </a:endParaRPr>
          </a:p>
        </p:txBody>
      </p:sp>
      <p:sp>
        <p:nvSpPr>
          <p:cNvPr id="248" name="object 19"/>
          <p:cNvSpPr txBox="1"/>
          <p:nvPr/>
        </p:nvSpPr>
        <p:spPr>
          <a:xfrm>
            <a:off x="5755470" y="7755494"/>
            <a:ext cx="2040889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uk-UA" sz="4800" b="1" spc="-310" dirty="0" smtClean="0">
                <a:solidFill>
                  <a:srgbClr val="151616"/>
                </a:solidFill>
                <a:latin typeface="Arial"/>
                <a:cs typeface="Arial"/>
              </a:rPr>
              <a:t>Аварії</a:t>
            </a:r>
            <a:r>
              <a:rPr sz="4800" b="1" spc="-310" dirty="0" smtClean="0">
                <a:solidFill>
                  <a:srgbClr val="151616"/>
                </a:solidFill>
                <a:latin typeface="Arial"/>
                <a:cs typeface="Arial"/>
              </a:rPr>
              <a:t>: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49" name="object 24"/>
          <p:cNvSpPr txBox="1"/>
          <p:nvPr/>
        </p:nvSpPr>
        <p:spPr>
          <a:xfrm>
            <a:off x="5876787" y="9571581"/>
            <a:ext cx="1678305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0260">
              <a:lnSpc>
                <a:spcPts val="1230"/>
              </a:lnSpc>
              <a:spcBef>
                <a:spcPts val="95"/>
              </a:spcBef>
              <a:tabLst>
                <a:tab pos="1282700" algn="l"/>
              </a:tabLst>
            </a:pP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050" b="1" spc="-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2010"/>
              </a:lnSpc>
            </a:pPr>
            <a:r>
              <a:rPr sz="1700" spc="-5" dirty="0">
                <a:solidFill>
                  <a:srgbClr val="151616"/>
                </a:solidFill>
                <a:latin typeface="Arial"/>
                <a:cs typeface="Arial"/>
              </a:rPr>
              <a:t>травмовано</a:t>
            </a:r>
            <a:r>
              <a:rPr sz="17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50" name="object 26"/>
          <p:cNvSpPr txBox="1"/>
          <p:nvPr/>
        </p:nvSpPr>
        <p:spPr>
          <a:xfrm>
            <a:off x="7450638" y="9153829"/>
            <a:ext cx="176972" cy="401320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uk-UA" sz="1150" b="1" dirty="0" smtClean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11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51" name="object 25"/>
          <p:cNvSpPr txBox="1"/>
          <p:nvPr/>
        </p:nvSpPr>
        <p:spPr>
          <a:xfrm>
            <a:off x="9431584" y="8007466"/>
            <a:ext cx="169277" cy="459005"/>
          </a:xfrm>
          <a:prstGeom prst="rect">
            <a:avLst/>
          </a:prstGeom>
        </p:spPr>
        <p:txBody>
          <a:bodyPr vert="vert270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uk-UA" sz="1100" b="1" dirty="0" smtClean="0">
                <a:solidFill>
                  <a:srgbClr val="FFFFFF"/>
                </a:solidFill>
                <a:latin typeface="Arial"/>
                <a:cs typeface="Arial"/>
              </a:rPr>
              <a:t>5,6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6584395" y="9140709"/>
            <a:ext cx="461356" cy="405030"/>
          </a:xfrm>
          <a:prstGeom prst="rect">
            <a:avLst/>
          </a:prstGeom>
          <a:solidFill>
            <a:srgbClr val="B8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object 23"/>
          <p:cNvSpPr txBox="1"/>
          <p:nvPr/>
        </p:nvSpPr>
        <p:spPr>
          <a:xfrm>
            <a:off x="6661887" y="9272236"/>
            <a:ext cx="30451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k-UA" sz="1200" b="1" spc="10" dirty="0" smtClean="0">
                <a:solidFill>
                  <a:srgbClr val="151416"/>
                </a:solidFill>
                <a:latin typeface="Arial"/>
                <a:cs typeface="Arial"/>
              </a:rPr>
              <a:t>101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7045751" y="9011909"/>
            <a:ext cx="443654" cy="536794"/>
          </a:xfrm>
          <a:prstGeom prst="rect">
            <a:avLst/>
          </a:prstGeom>
          <a:solidFill>
            <a:srgbClr val="B6F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object 27"/>
          <p:cNvSpPr txBox="1"/>
          <p:nvPr/>
        </p:nvSpPr>
        <p:spPr>
          <a:xfrm>
            <a:off x="7089167" y="9264348"/>
            <a:ext cx="28575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200" b="1" dirty="0" smtClean="0">
                <a:solidFill>
                  <a:srgbClr val="FF0000"/>
                </a:solidFill>
                <a:latin typeface="Arial"/>
                <a:cs typeface="Arial"/>
              </a:rPr>
              <a:t>134</a:t>
            </a:r>
            <a:endParaRPr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6" name="Стрелка вниз 255"/>
          <p:cNvSpPr/>
          <p:nvPr/>
        </p:nvSpPr>
        <p:spPr>
          <a:xfrm rot="10800000">
            <a:off x="7345927" y="9011909"/>
            <a:ext cx="249043" cy="537747"/>
          </a:xfrm>
          <a:prstGeom prst="downArrow">
            <a:avLst>
              <a:gd name="adj1" fmla="val 50000"/>
              <a:gd name="adj2" fmla="val 1016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object 25"/>
          <p:cNvSpPr txBox="1"/>
          <p:nvPr/>
        </p:nvSpPr>
        <p:spPr>
          <a:xfrm>
            <a:off x="7399062" y="9063346"/>
            <a:ext cx="138499" cy="426099"/>
          </a:xfrm>
          <a:prstGeom prst="rect">
            <a:avLst/>
          </a:prstGeom>
        </p:spPr>
        <p:txBody>
          <a:bodyPr vert="vert270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32,7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58" name="object 71"/>
          <p:cNvSpPr txBox="1"/>
          <p:nvPr/>
        </p:nvSpPr>
        <p:spPr>
          <a:xfrm>
            <a:off x="8021594" y="7997249"/>
            <a:ext cx="731520" cy="486000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45529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6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59" name="object 72"/>
          <p:cNvSpPr/>
          <p:nvPr/>
        </p:nvSpPr>
        <p:spPr>
          <a:xfrm>
            <a:off x="8753724" y="7819547"/>
            <a:ext cx="732790" cy="664308"/>
          </a:xfrm>
          <a:custGeom>
            <a:avLst/>
            <a:gdLst/>
            <a:ahLst/>
            <a:cxnLst/>
            <a:rect l="l" t="t" r="r" b="b"/>
            <a:pathLst>
              <a:path w="732789" h="834390">
                <a:moveTo>
                  <a:pt x="732637" y="0"/>
                </a:moveTo>
                <a:lnTo>
                  <a:pt x="0" y="0"/>
                </a:lnTo>
                <a:lnTo>
                  <a:pt x="0" y="834199"/>
                </a:lnTo>
                <a:lnTo>
                  <a:pt x="732637" y="834199"/>
                </a:lnTo>
                <a:lnTo>
                  <a:pt x="732637" y="0"/>
                </a:lnTo>
                <a:close/>
              </a:path>
            </a:pathLst>
          </a:custGeom>
          <a:solidFill>
            <a:srgbClr val="B6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73"/>
          <p:cNvSpPr txBox="1"/>
          <p:nvPr/>
        </p:nvSpPr>
        <p:spPr>
          <a:xfrm>
            <a:off x="8137634" y="8480855"/>
            <a:ext cx="122999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53110" algn="l"/>
              </a:tabLst>
            </a:pPr>
            <a:r>
              <a:rPr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650" b="1" spc="-10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650" b="1" spc="-10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650" dirty="0">
              <a:latin typeface="Arial"/>
              <a:cs typeface="Arial"/>
            </a:endParaRPr>
          </a:p>
        </p:txBody>
      </p:sp>
      <p:grpSp>
        <p:nvGrpSpPr>
          <p:cNvPr id="261" name="object 74"/>
          <p:cNvGrpSpPr/>
          <p:nvPr/>
        </p:nvGrpSpPr>
        <p:grpSpPr>
          <a:xfrm>
            <a:off x="8556263" y="7841032"/>
            <a:ext cx="1073303" cy="1707670"/>
            <a:chOff x="3541636" y="6652269"/>
            <a:chExt cx="1073303" cy="1707670"/>
          </a:xfrm>
        </p:grpSpPr>
        <p:sp>
          <p:nvSpPr>
            <p:cNvPr id="262" name="object 75"/>
            <p:cNvSpPr/>
            <p:nvPr/>
          </p:nvSpPr>
          <p:spPr>
            <a:xfrm rot="10800000">
              <a:off x="4321045" y="6652269"/>
              <a:ext cx="287747" cy="648425"/>
            </a:xfrm>
            <a:custGeom>
              <a:avLst/>
              <a:gdLst/>
              <a:ahLst/>
              <a:cxnLst/>
              <a:rect l="l" t="t" r="r" b="b"/>
              <a:pathLst>
                <a:path w="327025" h="833754">
                  <a:moveTo>
                    <a:pt x="244919" y="0"/>
                  </a:moveTo>
                  <a:lnTo>
                    <a:pt x="81635" y="0"/>
                  </a:lnTo>
                  <a:lnTo>
                    <a:pt x="81635" y="416572"/>
                  </a:lnTo>
                  <a:lnTo>
                    <a:pt x="0" y="416572"/>
                  </a:lnTo>
                  <a:lnTo>
                    <a:pt x="163271" y="833158"/>
                  </a:lnTo>
                  <a:lnTo>
                    <a:pt x="326555" y="416572"/>
                  </a:lnTo>
                  <a:lnTo>
                    <a:pt x="244919" y="416572"/>
                  </a:lnTo>
                  <a:lnTo>
                    <a:pt x="2449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76"/>
            <p:cNvSpPr/>
            <p:nvPr/>
          </p:nvSpPr>
          <p:spPr>
            <a:xfrm>
              <a:off x="3541636" y="8333905"/>
              <a:ext cx="466090" cy="26034"/>
            </a:xfrm>
            <a:custGeom>
              <a:avLst/>
              <a:gdLst/>
              <a:ahLst/>
              <a:cxnLst/>
              <a:rect l="l" t="t" r="r" b="b"/>
              <a:pathLst>
                <a:path w="466089" h="26034">
                  <a:moveTo>
                    <a:pt x="465950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465950" y="25527"/>
                  </a:lnTo>
                  <a:lnTo>
                    <a:pt x="465950" y="0"/>
                  </a:lnTo>
                  <a:close/>
                </a:path>
              </a:pathLst>
            </a:custGeom>
            <a:solidFill>
              <a:srgbClr val="B8C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77"/>
            <p:cNvSpPr/>
            <p:nvPr/>
          </p:nvSpPr>
          <p:spPr>
            <a:xfrm>
              <a:off x="4010355" y="8333905"/>
              <a:ext cx="467359" cy="26034"/>
            </a:xfrm>
            <a:custGeom>
              <a:avLst/>
              <a:gdLst/>
              <a:ahLst/>
              <a:cxnLst/>
              <a:rect l="l" t="t" r="r" b="b"/>
              <a:pathLst>
                <a:path w="467360" h="26034">
                  <a:moveTo>
                    <a:pt x="467029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467029" y="25527"/>
                  </a:lnTo>
                  <a:lnTo>
                    <a:pt x="467029" y="0"/>
                  </a:lnTo>
                  <a:close/>
                </a:path>
              </a:pathLst>
            </a:custGeom>
            <a:solidFill>
              <a:srgbClr val="B6F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75"/>
            <p:cNvSpPr/>
            <p:nvPr/>
          </p:nvSpPr>
          <p:spPr>
            <a:xfrm rot="10800000">
              <a:off x="4383302" y="7793603"/>
              <a:ext cx="231637" cy="554123"/>
            </a:xfrm>
            <a:custGeom>
              <a:avLst/>
              <a:gdLst/>
              <a:ahLst/>
              <a:cxnLst/>
              <a:rect l="l" t="t" r="r" b="b"/>
              <a:pathLst>
                <a:path w="327025" h="833754">
                  <a:moveTo>
                    <a:pt x="244919" y="0"/>
                  </a:moveTo>
                  <a:lnTo>
                    <a:pt x="81635" y="0"/>
                  </a:lnTo>
                  <a:lnTo>
                    <a:pt x="81635" y="416572"/>
                  </a:lnTo>
                  <a:lnTo>
                    <a:pt x="0" y="416572"/>
                  </a:lnTo>
                  <a:lnTo>
                    <a:pt x="163271" y="833158"/>
                  </a:lnTo>
                  <a:lnTo>
                    <a:pt x="326555" y="416572"/>
                  </a:lnTo>
                  <a:lnTo>
                    <a:pt x="244919" y="416572"/>
                  </a:lnTo>
                  <a:lnTo>
                    <a:pt x="2449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5" name="object 79"/>
          <p:cNvSpPr txBox="1"/>
          <p:nvPr/>
        </p:nvSpPr>
        <p:spPr>
          <a:xfrm>
            <a:off x="8168583" y="9559172"/>
            <a:ext cx="1376045" cy="43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>
              <a:lnSpc>
                <a:spcPts val="1235"/>
              </a:lnSpc>
              <a:spcBef>
                <a:spcPts val="95"/>
              </a:spcBef>
              <a:tabLst>
                <a:tab pos="920750" algn="l"/>
              </a:tabLst>
            </a:pP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050" b="1" spc="-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050" b="1" spc="-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1700" spc="-5" dirty="0">
                <a:solidFill>
                  <a:srgbClr val="151616"/>
                </a:solidFill>
                <a:latin typeface="Arial"/>
                <a:cs typeface="Arial"/>
              </a:rPr>
              <a:t>загинуло</a:t>
            </a:r>
            <a:r>
              <a:rPr sz="17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осіб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66" name="object 83"/>
          <p:cNvSpPr txBox="1"/>
          <p:nvPr/>
        </p:nvSpPr>
        <p:spPr>
          <a:xfrm>
            <a:off x="9389230" y="7954725"/>
            <a:ext cx="161583" cy="458442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uk-UA" sz="1050" b="1" dirty="0" smtClean="0">
                <a:solidFill>
                  <a:srgbClr val="FFFFFF"/>
                </a:solidFill>
                <a:latin typeface="Arial"/>
                <a:cs typeface="Arial"/>
              </a:rPr>
              <a:t>25,9 </a:t>
            </a:r>
            <a:r>
              <a:rPr sz="105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67" name="object 87"/>
          <p:cNvSpPr txBox="1"/>
          <p:nvPr/>
        </p:nvSpPr>
        <p:spPr>
          <a:xfrm>
            <a:off x="8685709" y="8046105"/>
            <a:ext cx="64520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20"/>
              </a:spcBef>
            </a:pPr>
            <a:r>
              <a:rPr lang="uk-UA" sz="2000" b="1" spc="10" dirty="0" smtClean="0">
                <a:solidFill>
                  <a:srgbClr val="F30303"/>
                </a:solidFill>
                <a:latin typeface="Arial"/>
                <a:cs typeface="Arial"/>
              </a:rPr>
              <a:t>316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8" name="object 75"/>
          <p:cNvSpPr txBox="1"/>
          <p:nvPr/>
        </p:nvSpPr>
        <p:spPr>
          <a:xfrm>
            <a:off x="8553080" y="9163638"/>
            <a:ext cx="469265" cy="392415"/>
          </a:xfrm>
          <a:prstGeom prst="rect">
            <a:avLst/>
          </a:prstGeom>
          <a:solidFill>
            <a:srgbClr val="B8CBD6"/>
          </a:solidFill>
        </p:spPr>
        <p:txBody>
          <a:bodyPr vert="horz" wrap="square" lIns="0" tIns="175260" rIns="0" bIns="0" rtlCol="0">
            <a:spAutoFit/>
          </a:bodyPr>
          <a:lstStyle/>
          <a:p>
            <a:pPr marL="129539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72" name="object 88"/>
          <p:cNvSpPr txBox="1"/>
          <p:nvPr/>
        </p:nvSpPr>
        <p:spPr>
          <a:xfrm>
            <a:off x="9446538" y="9042279"/>
            <a:ext cx="138499" cy="405641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23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73" name="object 87"/>
          <p:cNvSpPr txBox="1"/>
          <p:nvPr/>
        </p:nvSpPr>
        <p:spPr>
          <a:xfrm>
            <a:off x="7989444" y="8066887"/>
            <a:ext cx="686563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20"/>
              </a:spcBef>
            </a:pPr>
            <a:r>
              <a:rPr lang="uk-UA" sz="2000" b="1" spc="10" dirty="0" smtClean="0">
                <a:latin typeface="Arial"/>
                <a:cs typeface="Arial"/>
              </a:rPr>
              <a:t>251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4" name="Скругленный прямоугольник 273"/>
          <p:cNvSpPr/>
          <p:nvPr/>
        </p:nvSpPr>
        <p:spPr>
          <a:xfrm>
            <a:off x="5309844" y="7344082"/>
            <a:ext cx="4702867" cy="3011660"/>
          </a:xfrm>
          <a:prstGeom prst="roundRect">
            <a:avLst/>
          </a:prstGeom>
          <a:noFill/>
          <a:ln w="69850">
            <a:solidFill>
              <a:srgbClr val="CBF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5" name="object 13"/>
          <p:cNvSpPr/>
          <p:nvPr/>
        </p:nvSpPr>
        <p:spPr>
          <a:xfrm>
            <a:off x="8236408" y="8917648"/>
            <a:ext cx="224848" cy="691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6" name="object 39"/>
          <p:cNvGrpSpPr/>
          <p:nvPr/>
        </p:nvGrpSpPr>
        <p:grpSpPr>
          <a:xfrm>
            <a:off x="5703293" y="8919921"/>
            <a:ext cx="768350" cy="772795"/>
            <a:chOff x="614382" y="6413614"/>
            <a:chExt cx="768350" cy="772795"/>
          </a:xfrm>
        </p:grpSpPr>
        <p:sp>
          <p:nvSpPr>
            <p:cNvPr id="277" name="object 40"/>
            <p:cNvSpPr/>
            <p:nvPr/>
          </p:nvSpPr>
          <p:spPr>
            <a:xfrm>
              <a:off x="614382" y="6413614"/>
              <a:ext cx="768350" cy="772795"/>
            </a:xfrm>
            <a:custGeom>
              <a:avLst/>
              <a:gdLst/>
              <a:ahLst/>
              <a:cxnLst/>
              <a:rect l="l" t="t" r="r" b="b"/>
              <a:pathLst>
                <a:path w="768350" h="772795">
                  <a:moveTo>
                    <a:pt x="383914" y="0"/>
                  </a:moveTo>
                  <a:lnTo>
                    <a:pt x="335757" y="3009"/>
                  </a:lnTo>
                  <a:lnTo>
                    <a:pt x="289385" y="11795"/>
                  </a:lnTo>
                  <a:lnTo>
                    <a:pt x="245157" y="25997"/>
                  </a:lnTo>
                  <a:lnTo>
                    <a:pt x="203434" y="45253"/>
                  </a:lnTo>
                  <a:lnTo>
                    <a:pt x="164576" y="69200"/>
                  </a:lnTo>
                  <a:lnTo>
                    <a:pt x="128942" y="97476"/>
                  </a:lnTo>
                  <a:lnTo>
                    <a:pt x="96891" y="129720"/>
                  </a:lnTo>
                  <a:lnTo>
                    <a:pt x="68785" y="165569"/>
                  </a:lnTo>
                  <a:lnTo>
                    <a:pt x="44981" y="204663"/>
                  </a:lnTo>
                  <a:lnTo>
                    <a:pt x="25841" y="246637"/>
                  </a:lnTo>
                  <a:lnTo>
                    <a:pt x="11725" y="291132"/>
                  </a:lnTo>
                  <a:lnTo>
                    <a:pt x="2991" y="337784"/>
                  </a:lnTo>
                  <a:lnTo>
                    <a:pt x="0" y="386232"/>
                  </a:lnTo>
                  <a:lnTo>
                    <a:pt x="2991" y="434680"/>
                  </a:lnTo>
                  <a:lnTo>
                    <a:pt x="11725" y="481331"/>
                  </a:lnTo>
                  <a:lnTo>
                    <a:pt x="25841" y="525825"/>
                  </a:lnTo>
                  <a:lnTo>
                    <a:pt x="44981" y="567798"/>
                  </a:lnTo>
                  <a:lnTo>
                    <a:pt x="68785" y="606890"/>
                  </a:lnTo>
                  <a:lnTo>
                    <a:pt x="96891" y="642738"/>
                  </a:lnTo>
                  <a:lnTo>
                    <a:pt x="128942" y="674981"/>
                  </a:lnTo>
                  <a:lnTo>
                    <a:pt x="164576" y="703256"/>
                  </a:lnTo>
                  <a:lnTo>
                    <a:pt x="203434" y="727201"/>
                  </a:lnTo>
                  <a:lnTo>
                    <a:pt x="245157" y="746455"/>
                  </a:lnTo>
                  <a:lnTo>
                    <a:pt x="289385" y="760656"/>
                  </a:lnTo>
                  <a:lnTo>
                    <a:pt x="335757" y="769442"/>
                  </a:lnTo>
                  <a:lnTo>
                    <a:pt x="383914" y="772452"/>
                  </a:lnTo>
                  <a:lnTo>
                    <a:pt x="432072" y="769442"/>
                  </a:lnTo>
                  <a:lnTo>
                    <a:pt x="478444" y="760656"/>
                  </a:lnTo>
                  <a:lnTo>
                    <a:pt x="522672" y="746455"/>
                  </a:lnTo>
                  <a:lnTo>
                    <a:pt x="564396" y="727201"/>
                  </a:lnTo>
                  <a:lnTo>
                    <a:pt x="603255" y="703256"/>
                  </a:lnTo>
                  <a:lnTo>
                    <a:pt x="638889" y="674981"/>
                  </a:lnTo>
                  <a:lnTo>
                    <a:pt x="670940" y="642738"/>
                  </a:lnTo>
                  <a:lnTo>
                    <a:pt x="699048" y="606890"/>
                  </a:lnTo>
                  <a:lnTo>
                    <a:pt x="722851" y="567798"/>
                  </a:lnTo>
                  <a:lnTo>
                    <a:pt x="741991" y="525825"/>
                  </a:lnTo>
                  <a:lnTo>
                    <a:pt x="756108" y="481331"/>
                  </a:lnTo>
                  <a:lnTo>
                    <a:pt x="764843" y="434680"/>
                  </a:lnTo>
                  <a:lnTo>
                    <a:pt x="767834" y="386232"/>
                  </a:lnTo>
                  <a:lnTo>
                    <a:pt x="764843" y="337784"/>
                  </a:lnTo>
                  <a:lnTo>
                    <a:pt x="756108" y="291132"/>
                  </a:lnTo>
                  <a:lnTo>
                    <a:pt x="741991" y="246637"/>
                  </a:lnTo>
                  <a:lnTo>
                    <a:pt x="722851" y="204663"/>
                  </a:lnTo>
                  <a:lnTo>
                    <a:pt x="699048" y="165569"/>
                  </a:lnTo>
                  <a:lnTo>
                    <a:pt x="670940" y="129720"/>
                  </a:lnTo>
                  <a:lnTo>
                    <a:pt x="638889" y="97476"/>
                  </a:lnTo>
                  <a:lnTo>
                    <a:pt x="603255" y="69200"/>
                  </a:lnTo>
                  <a:lnTo>
                    <a:pt x="564396" y="45253"/>
                  </a:lnTo>
                  <a:lnTo>
                    <a:pt x="522672" y="25997"/>
                  </a:lnTo>
                  <a:lnTo>
                    <a:pt x="478444" y="11795"/>
                  </a:lnTo>
                  <a:lnTo>
                    <a:pt x="432072" y="3009"/>
                  </a:lnTo>
                  <a:lnTo>
                    <a:pt x="383914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41"/>
            <p:cNvSpPr/>
            <p:nvPr/>
          </p:nvSpPr>
          <p:spPr>
            <a:xfrm>
              <a:off x="676454" y="6476060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90" h="647700">
                  <a:moveTo>
                    <a:pt x="321843" y="0"/>
                  </a:moveTo>
                  <a:lnTo>
                    <a:pt x="274283" y="3510"/>
                  </a:lnTo>
                  <a:lnTo>
                    <a:pt x="228890" y="13708"/>
                  </a:lnTo>
                  <a:lnTo>
                    <a:pt x="186162" y="30092"/>
                  </a:lnTo>
                  <a:lnTo>
                    <a:pt x="146596" y="52162"/>
                  </a:lnTo>
                  <a:lnTo>
                    <a:pt x="110690" y="79417"/>
                  </a:lnTo>
                  <a:lnTo>
                    <a:pt x="78942" y="111356"/>
                  </a:lnTo>
                  <a:lnTo>
                    <a:pt x="51850" y="147478"/>
                  </a:lnTo>
                  <a:lnTo>
                    <a:pt x="29912" y="187283"/>
                  </a:lnTo>
                  <a:lnTo>
                    <a:pt x="13626" y="230270"/>
                  </a:lnTo>
                  <a:lnTo>
                    <a:pt x="3489" y="275938"/>
                  </a:lnTo>
                  <a:lnTo>
                    <a:pt x="0" y="323786"/>
                  </a:lnTo>
                  <a:lnTo>
                    <a:pt x="3489" y="371631"/>
                  </a:lnTo>
                  <a:lnTo>
                    <a:pt x="13626" y="417296"/>
                  </a:lnTo>
                  <a:lnTo>
                    <a:pt x="29912" y="460281"/>
                  </a:lnTo>
                  <a:lnTo>
                    <a:pt x="51850" y="500085"/>
                  </a:lnTo>
                  <a:lnTo>
                    <a:pt x="78942" y="536206"/>
                  </a:lnTo>
                  <a:lnTo>
                    <a:pt x="110690" y="568144"/>
                  </a:lnTo>
                  <a:lnTo>
                    <a:pt x="146596" y="595398"/>
                  </a:lnTo>
                  <a:lnTo>
                    <a:pt x="186162" y="617468"/>
                  </a:lnTo>
                  <a:lnTo>
                    <a:pt x="228890" y="633852"/>
                  </a:lnTo>
                  <a:lnTo>
                    <a:pt x="274283" y="644049"/>
                  </a:lnTo>
                  <a:lnTo>
                    <a:pt x="321843" y="647560"/>
                  </a:lnTo>
                  <a:lnTo>
                    <a:pt x="369403" y="644049"/>
                  </a:lnTo>
                  <a:lnTo>
                    <a:pt x="414796" y="633852"/>
                  </a:lnTo>
                  <a:lnTo>
                    <a:pt x="457524" y="617468"/>
                  </a:lnTo>
                  <a:lnTo>
                    <a:pt x="497090" y="595398"/>
                  </a:lnTo>
                  <a:lnTo>
                    <a:pt x="532996" y="568144"/>
                  </a:lnTo>
                  <a:lnTo>
                    <a:pt x="564743" y="536206"/>
                  </a:lnTo>
                  <a:lnTo>
                    <a:pt x="591835" y="500085"/>
                  </a:lnTo>
                  <a:lnTo>
                    <a:pt x="613773" y="460281"/>
                  </a:lnTo>
                  <a:lnTo>
                    <a:pt x="630059" y="417296"/>
                  </a:lnTo>
                  <a:lnTo>
                    <a:pt x="640195" y="371631"/>
                  </a:lnTo>
                  <a:lnTo>
                    <a:pt x="643685" y="323786"/>
                  </a:lnTo>
                  <a:lnTo>
                    <a:pt x="640195" y="275938"/>
                  </a:lnTo>
                  <a:lnTo>
                    <a:pt x="630059" y="230270"/>
                  </a:lnTo>
                  <a:lnTo>
                    <a:pt x="613773" y="187283"/>
                  </a:lnTo>
                  <a:lnTo>
                    <a:pt x="591835" y="147478"/>
                  </a:lnTo>
                  <a:lnTo>
                    <a:pt x="564743" y="111356"/>
                  </a:lnTo>
                  <a:lnTo>
                    <a:pt x="532996" y="79417"/>
                  </a:lnTo>
                  <a:lnTo>
                    <a:pt x="497090" y="52162"/>
                  </a:lnTo>
                  <a:lnTo>
                    <a:pt x="457524" y="30092"/>
                  </a:lnTo>
                  <a:lnTo>
                    <a:pt x="414796" y="13708"/>
                  </a:lnTo>
                  <a:lnTo>
                    <a:pt x="369403" y="3510"/>
                  </a:lnTo>
                  <a:lnTo>
                    <a:pt x="321843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42"/>
            <p:cNvSpPr/>
            <p:nvPr/>
          </p:nvSpPr>
          <p:spPr>
            <a:xfrm>
              <a:off x="676454" y="6476060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90" h="647700">
                  <a:moveTo>
                    <a:pt x="321843" y="0"/>
                  </a:moveTo>
                  <a:lnTo>
                    <a:pt x="369403" y="3510"/>
                  </a:lnTo>
                  <a:lnTo>
                    <a:pt x="414796" y="13708"/>
                  </a:lnTo>
                  <a:lnTo>
                    <a:pt x="457524" y="30092"/>
                  </a:lnTo>
                  <a:lnTo>
                    <a:pt x="497090" y="52162"/>
                  </a:lnTo>
                  <a:lnTo>
                    <a:pt x="532996" y="79417"/>
                  </a:lnTo>
                  <a:lnTo>
                    <a:pt x="564743" y="111356"/>
                  </a:lnTo>
                  <a:lnTo>
                    <a:pt x="591835" y="147478"/>
                  </a:lnTo>
                  <a:lnTo>
                    <a:pt x="613773" y="187283"/>
                  </a:lnTo>
                  <a:lnTo>
                    <a:pt x="630059" y="230270"/>
                  </a:lnTo>
                  <a:lnTo>
                    <a:pt x="640195" y="275938"/>
                  </a:lnTo>
                  <a:lnTo>
                    <a:pt x="643685" y="323786"/>
                  </a:lnTo>
                  <a:lnTo>
                    <a:pt x="640195" y="371631"/>
                  </a:lnTo>
                  <a:lnTo>
                    <a:pt x="630059" y="417296"/>
                  </a:lnTo>
                  <a:lnTo>
                    <a:pt x="613773" y="460281"/>
                  </a:lnTo>
                  <a:lnTo>
                    <a:pt x="591835" y="500085"/>
                  </a:lnTo>
                  <a:lnTo>
                    <a:pt x="564743" y="536206"/>
                  </a:lnTo>
                  <a:lnTo>
                    <a:pt x="532996" y="568144"/>
                  </a:lnTo>
                  <a:lnTo>
                    <a:pt x="497090" y="595398"/>
                  </a:lnTo>
                  <a:lnTo>
                    <a:pt x="457524" y="617468"/>
                  </a:lnTo>
                  <a:lnTo>
                    <a:pt x="414796" y="633852"/>
                  </a:lnTo>
                  <a:lnTo>
                    <a:pt x="369403" y="644049"/>
                  </a:lnTo>
                  <a:lnTo>
                    <a:pt x="321843" y="647560"/>
                  </a:lnTo>
                  <a:lnTo>
                    <a:pt x="274283" y="644049"/>
                  </a:lnTo>
                  <a:lnTo>
                    <a:pt x="228890" y="633852"/>
                  </a:lnTo>
                  <a:lnTo>
                    <a:pt x="186162" y="617468"/>
                  </a:lnTo>
                  <a:lnTo>
                    <a:pt x="146596" y="595398"/>
                  </a:lnTo>
                  <a:lnTo>
                    <a:pt x="110690" y="568144"/>
                  </a:lnTo>
                  <a:lnTo>
                    <a:pt x="78942" y="536206"/>
                  </a:lnTo>
                  <a:lnTo>
                    <a:pt x="51850" y="500085"/>
                  </a:lnTo>
                  <a:lnTo>
                    <a:pt x="29912" y="460281"/>
                  </a:lnTo>
                  <a:lnTo>
                    <a:pt x="13626" y="417296"/>
                  </a:lnTo>
                  <a:lnTo>
                    <a:pt x="3489" y="371631"/>
                  </a:lnTo>
                  <a:lnTo>
                    <a:pt x="0" y="323786"/>
                  </a:lnTo>
                  <a:lnTo>
                    <a:pt x="3489" y="275938"/>
                  </a:lnTo>
                  <a:lnTo>
                    <a:pt x="13626" y="230270"/>
                  </a:lnTo>
                  <a:lnTo>
                    <a:pt x="29912" y="187283"/>
                  </a:lnTo>
                  <a:lnTo>
                    <a:pt x="51850" y="147478"/>
                  </a:lnTo>
                  <a:lnTo>
                    <a:pt x="78942" y="111356"/>
                  </a:lnTo>
                  <a:lnTo>
                    <a:pt x="110690" y="79417"/>
                  </a:lnTo>
                  <a:lnTo>
                    <a:pt x="146596" y="52162"/>
                  </a:lnTo>
                  <a:lnTo>
                    <a:pt x="186162" y="30092"/>
                  </a:lnTo>
                  <a:lnTo>
                    <a:pt x="228890" y="13708"/>
                  </a:lnTo>
                  <a:lnTo>
                    <a:pt x="274283" y="3510"/>
                  </a:lnTo>
                  <a:lnTo>
                    <a:pt x="321843" y="0"/>
                  </a:lnTo>
                  <a:close/>
                </a:path>
              </a:pathLst>
            </a:custGeom>
            <a:ln w="35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43"/>
            <p:cNvSpPr/>
            <p:nvPr/>
          </p:nvSpPr>
          <p:spPr>
            <a:xfrm>
              <a:off x="725392" y="6627789"/>
              <a:ext cx="558165" cy="287655"/>
            </a:xfrm>
            <a:custGeom>
              <a:avLst/>
              <a:gdLst/>
              <a:ahLst/>
              <a:cxnLst/>
              <a:rect l="l" t="t" r="r" b="b"/>
              <a:pathLst>
                <a:path w="558165" h="287654">
                  <a:moveTo>
                    <a:pt x="557815" y="215745"/>
                  </a:moveTo>
                  <a:lnTo>
                    <a:pt x="396555" y="215745"/>
                  </a:lnTo>
                  <a:lnTo>
                    <a:pt x="424272" y="221386"/>
                  </a:lnTo>
                  <a:lnTo>
                    <a:pt x="448805" y="238707"/>
                  </a:lnTo>
                  <a:lnTo>
                    <a:pt x="464714" y="263806"/>
                  </a:lnTo>
                  <a:lnTo>
                    <a:pt x="469257" y="279750"/>
                  </a:lnTo>
                  <a:lnTo>
                    <a:pt x="481975" y="287231"/>
                  </a:lnTo>
                  <a:lnTo>
                    <a:pt x="522406" y="286941"/>
                  </a:lnTo>
                  <a:lnTo>
                    <a:pt x="540580" y="258443"/>
                  </a:lnTo>
                  <a:lnTo>
                    <a:pt x="548355" y="255621"/>
                  </a:lnTo>
                  <a:lnTo>
                    <a:pt x="552233" y="255621"/>
                  </a:lnTo>
                  <a:lnTo>
                    <a:pt x="554021" y="254660"/>
                  </a:lnTo>
                  <a:lnTo>
                    <a:pt x="557785" y="247779"/>
                  </a:lnTo>
                  <a:lnTo>
                    <a:pt x="557815" y="215745"/>
                  </a:lnTo>
                  <a:close/>
                </a:path>
                <a:path w="558165" h="287654">
                  <a:moveTo>
                    <a:pt x="557815" y="215586"/>
                  </a:moveTo>
                  <a:lnTo>
                    <a:pt x="149993" y="215586"/>
                  </a:lnTo>
                  <a:lnTo>
                    <a:pt x="181870" y="223966"/>
                  </a:lnTo>
                  <a:lnTo>
                    <a:pt x="207733" y="247779"/>
                  </a:lnTo>
                  <a:lnTo>
                    <a:pt x="221861" y="286662"/>
                  </a:lnTo>
                  <a:lnTo>
                    <a:pt x="282049" y="286865"/>
                  </a:lnTo>
                  <a:lnTo>
                    <a:pt x="312482" y="286249"/>
                  </a:lnTo>
                  <a:lnTo>
                    <a:pt x="323580" y="282971"/>
                  </a:lnTo>
                  <a:lnTo>
                    <a:pt x="325789" y="275078"/>
                  </a:lnTo>
                  <a:lnTo>
                    <a:pt x="329437" y="261072"/>
                  </a:lnTo>
                  <a:lnTo>
                    <a:pt x="345032" y="238770"/>
                  </a:lnTo>
                  <a:lnTo>
                    <a:pt x="369020" y="221601"/>
                  </a:lnTo>
                  <a:lnTo>
                    <a:pt x="396555" y="215745"/>
                  </a:lnTo>
                  <a:lnTo>
                    <a:pt x="557815" y="215745"/>
                  </a:lnTo>
                  <a:lnTo>
                    <a:pt x="557815" y="215586"/>
                  </a:lnTo>
                  <a:close/>
                </a:path>
                <a:path w="558165" h="287654">
                  <a:moveTo>
                    <a:pt x="88486" y="253234"/>
                  </a:moveTo>
                  <a:lnTo>
                    <a:pt x="6302" y="253234"/>
                  </a:lnTo>
                  <a:lnTo>
                    <a:pt x="14504" y="262634"/>
                  </a:lnTo>
                  <a:lnTo>
                    <a:pt x="18635" y="275078"/>
                  </a:lnTo>
                  <a:lnTo>
                    <a:pt x="22502" y="282373"/>
                  </a:lnTo>
                  <a:lnTo>
                    <a:pt x="37613" y="285804"/>
                  </a:lnTo>
                  <a:lnTo>
                    <a:pt x="75481" y="286662"/>
                  </a:lnTo>
                  <a:lnTo>
                    <a:pt x="88486" y="253234"/>
                  </a:lnTo>
                  <a:close/>
                </a:path>
                <a:path w="558165" h="287654">
                  <a:moveTo>
                    <a:pt x="552233" y="255621"/>
                  </a:moveTo>
                  <a:lnTo>
                    <a:pt x="548355" y="255621"/>
                  </a:lnTo>
                  <a:lnTo>
                    <a:pt x="551851" y="255826"/>
                  </a:lnTo>
                  <a:lnTo>
                    <a:pt x="552233" y="255621"/>
                  </a:lnTo>
                  <a:close/>
                </a:path>
                <a:path w="558165" h="287654">
                  <a:moveTo>
                    <a:pt x="6023" y="207234"/>
                  </a:moveTo>
                  <a:lnTo>
                    <a:pt x="0" y="215542"/>
                  </a:lnTo>
                  <a:lnTo>
                    <a:pt x="287" y="246980"/>
                  </a:lnTo>
                  <a:lnTo>
                    <a:pt x="1976" y="253780"/>
                  </a:lnTo>
                  <a:lnTo>
                    <a:pt x="6302" y="253234"/>
                  </a:lnTo>
                  <a:lnTo>
                    <a:pt x="88486" y="253234"/>
                  </a:lnTo>
                  <a:lnTo>
                    <a:pt x="91078" y="246572"/>
                  </a:lnTo>
                  <a:lnTo>
                    <a:pt x="117822" y="223001"/>
                  </a:lnTo>
                  <a:lnTo>
                    <a:pt x="149993" y="215586"/>
                  </a:lnTo>
                  <a:lnTo>
                    <a:pt x="557815" y="215586"/>
                  </a:lnTo>
                  <a:lnTo>
                    <a:pt x="552488" y="207814"/>
                  </a:lnTo>
                  <a:lnTo>
                    <a:pt x="545333" y="207814"/>
                  </a:lnTo>
                  <a:lnTo>
                    <a:pt x="9497" y="207706"/>
                  </a:lnTo>
                  <a:lnTo>
                    <a:pt x="6023" y="207234"/>
                  </a:lnTo>
                  <a:close/>
                </a:path>
                <a:path w="558165" h="287654">
                  <a:moveTo>
                    <a:pt x="548662" y="207358"/>
                  </a:moveTo>
                  <a:lnTo>
                    <a:pt x="545333" y="207814"/>
                  </a:lnTo>
                  <a:lnTo>
                    <a:pt x="552488" y="207814"/>
                  </a:lnTo>
                  <a:lnTo>
                    <a:pt x="552216" y="207419"/>
                  </a:lnTo>
                  <a:lnTo>
                    <a:pt x="548662" y="207358"/>
                  </a:lnTo>
                  <a:close/>
                </a:path>
                <a:path w="558165" h="287654">
                  <a:moveTo>
                    <a:pt x="77190" y="0"/>
                  </a:moveTo>
                  <a:lnTo>
                    <a:pt x="28348" y="9371"/>
                  </a:lnTo>
                  <a:lnTo>
                    <a:pt x="14837" y="69733"/>
                  </a:lnTo>
                  <a:lnTo>
                    <a:pt x="15286" y="101245"/>
                  </a:lnTo>
                  <a:lnTo>
                    <a:pt x="15279" y="197622"/>
                  </a:lnTo>
                  <a:lnTo>
                    <a:pt x="12042" y="207616"/>
                  </a:lnTo>
                  <a:lnTo>
                    <a:pt x="9497" y="207706"/>
                  </a:lnTo>
                  <a:lnTo>
                    <a:pt x="545252" y="207706"/>
                  </a:lnTo>
                  <a:lnTo>
                    <a:pt x="540407" y="201242"/>
                  </a:lnTo>
                  <a:lnTo>
                    <a:pt x="538359" y="184959"/>
                  </a:lnTo>
                  <a:lnTo>
                    <a:pt x="192063" y="184959"/>
                  </a:lnTo>
                  <a:lnTo>
                    <a:pt x="165405" y="176645"/>
                  </a:lnTo>
                  <a:lnTo>
                    <a:pt x="144675" y="159506"/>
                  </a:lnTo>
                  <a:lnTo>
                    <a:pt x="131930" y="137335"/>
                  </a:lnTo>
                  <a:lnTo>
                    <a:pt x="127329" y="108838"/>
                  </a:lnTo>
                  <a:lnTo>
                    <a:pt x="133698" y="83645"/>
                  </a:lnTo>
                  <a:lnTo>
                    <a:pt x="150541" y="62878"/>
                  </a:lnTo>
                  <a:lnTo>
                    <a:pt x="177365" y="47661"/>
                  </a:lnTo>
                  <a:lnTo>
                    <a:pt x="215842" y="44159"/>
                  </a:lnTo>
                  <a:lnTo>
                    <a:pt x="343561" y="44159"/>
                  </a:lnTo>
                  <a:lnTo>
                    <a:pt x="343671" y="36703"/>
                  </a:lnTo>
                  <a:lnTo>
                    <a:pt x="345407" y="29601"/>
                  </a:lnTo>
                  <a:lnTo>
                    <a:pt x="350603" y="25700"/>
                  </a:lnTo>
                  <a:lnTo>
                    <a:pt x="361144" y="24509"/>
                  </a:lnTo>
                  <a:lnTo>
                    <a:pt x="432855" y="24509"/>
                  </a:lnTo>
                  <a:lnTo>
                    <a:pt x="429205" y="20244"/>
                  </a:lnTo>
                  <a:lnTo>
                    <a:pt x="404858" y="5119"/>
                  </a:lnTo>
                  <a:lnTo>
                    <a:pt x="384752" y="1852"/>
                  </a:lnTo>
                  <a:lnTo>
                    <a:pt x="264608" y="1852"/>
                  </a:lnTo>
                  <a:lnTo>
                    <a:pt x="121722" y="15"/>
                  </a:lnTo>
                  <a:lnTo>
                    <a:pt x="77190" y="0"/>
                  </a:lnTo>
                  <a:close/>
                </a:path>
                <a:path w="558165" h="287654">
                  <a:moveTo>
                    <a:pt x="343561" y="44159"/>
                  </a:moveTo>
                  <a:lnTo>
                    <a:pt x="215842" y="44159"/>
                  </a:lnTo>
                  <a:lnTo>
                    <a:pt x="245448" y="60788"/>
                  </a:lnTo>
                  <a:lnTo>
                    <a:pt x="263554" y="90150"/>
                  </a:lnTo>
                  <a:lnTo>
                    <a:pt x="267532" y="124848"/>
                  </a:lnTo>
                  <a:lnTo>
                    <a:pt x="254753" y="157482"/>
                  </a:lnTo>
                  <a:lnTo>
                    <a:pt x="222591" y="180655"/>
                  </a:lnTo>
                  <a:lnTo>
                    <a:pt x="192063" y="184959"/>
                  </a:lnTo>
                  <a:lnTo>
                    <a:pt x="538359" y="184959"/>
                  </a:lnTo>
                  <a:lnTo>
                    <a:pt x="537198" y="175729"/>
                  </a:lnTo>
                  <a:lnTo>
                    <a:pt x="528851" y="155217"/>
                  </a:lnTo>
                  <a:lnTo>
                    <a:pt x="518126" y="138415"/>
                  </a:lnTo>
                  <a:lnTo>
                    <a:pt x="361144" y="138415"/>
                  </a:lnTo>
                  <a:lnTo>
                    <a:pt x="347192" y="132665"/>
                  </a:lnTo>
                  <a:lnTo>
                    <a:pt x="342375" y="115506"/>
                  </a:lnTo>
                  <a:lnTo>
                    <a:pt x="342534" y="87071"/>
                  </a:lnTo>
                  <a:lnTo>
                    <a:pt x="343444" y="50252"/>
                  </a:lnTo>
                  <a:lnTo>
                    <a:pt x="343561" y="44159"/>
                  </a:lnTo>
                  <a:close/>
                </a:path>
                <a:path w="558165" h="287654">
                  <a:moveTo>
                    <a:pt x="432855" y="24509"/>
                  </a:moveTo>
                  <a:lnTo>
                    <a:pt x="361144" y="24509"/>
                  </a:lnTo>
                  <a:lnTo>
                    <a:pt x="394561" y="26244"/>
                  </a:lnTo>
                  <a:lnTo>
                    <a:pt x="412832" y="32905"/>
                  </a:lnTo>
                  <a:lnTo>
                    <a:pt x="425630" y="46674"/>
                  </a:lnTo>
                  <a:lnTo>
                    <a:pt x="442628" y="69733"/>
                  </a:lnTo>
                  <a:lnTo>
                    <a:pt x="453463" y="83645"/>
                  </a:lnTo>
                  <a:lnTo>
                    <a:pt x="466519" y="101779"/>
                  </a:lnTo>
                  <a:lnTo>
                    <a:pt x="477719" y="120850"/>
                  </a:lnTo>
                  <a:lnTo>
                    <a:pt x="482494" y="136891"/>
                  </a:lnTo>
                  <a:lnTo>
                    <a:pt x="361144" y="138415"/>
                  </a:lnTo>
                  <a:lnTo>
                    <a:pt x="518126" y="138415"/>
                  </a:lnTo>
                  <a:lnTo>
                    <a:pt x="517290" y="137105"/>
                  </a:lnTo>
                  <a:lnTo>
                    <a:pt x="504436" y="118793"/>
                  </a:lnTo>
                  <a:lnTo>
                    <a:pt x="492380" y="101245"/>
                  </a:lnTo>
                  <a:lnTo>
                    <a:pt x="479546" y="83474"/>
                  </a:lnTo>
                  <a:lnTo>
                    <a:pt x="469367" y="69731"/>
                  </a:lnTo>
                  <a:lnTo>
                    <a:pt x="454892" y="50252"/>
                  </a:lnTo>
                  <a:lnTo>
                    <a:pt x="432855" y="24509"/>
                  </a:lnTo>
                  <a:close/>
                </a:path>
                <a:path w="558165" h="287654">
                  <a:moveTo>
                    <a:pt x="374327" y="158"/>
                  </a:moveTo>
                  <a:lnTo>
                    <a:pt x="264608" y="1852"/>
                  </a:lnTo>
                  <a:lnTo>
                    <a:pt x="384752" y="1852"/>
                  </a:lnTo>
                  <a:lnTo>
                    <a:pt x="374327" y="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44"/>
            <p:cNvSpPr/>
            <p:nvPr/>
          </p:nvSpPr>
          <p:spPr>
            <a:xfrm>
              <a:off x="1067767" y="6652298"/>
              <a:ext cx="140119" cy="1139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45"/>
            <p:cNvSpPr/>
            <p:nvPr/>
          </p:nvSpPr>
          <p:spPr>
            <a:xfrm>
              <a:off x="852802" y="6671948"/>
              <a:ext cx="140335" cy="140970"/>
            </a:xfrm>
            <a:custGeom>
              <a:avLst/>
              <a:gdLst/>
              <a:ahLst/>
              <a:cxnLst/>
              <a:rect l="l" t="t" r="r" b="b"/>
              <a:pathLst>
                <a:path w="140334" h="140970">
                  <a:moveTo>
                    <a:pt x="88432" y="0"/>
                  </a:moveTo>
                  <a:lnTo>
                    <a:pt x="49955" y="3502"/>
                  </a:lnTo>
                  <a:lnTo>
                    <a:pt x="6288" y="39485"/>
                  </a:lnTo>
                  <a:lnTo>
                    <a:pt x="0" y="65178"/>
                  </a:lnTo>
                  <a:lnTo>
                    <a:pt x="4520" y="93176"/>
                  </a:lnTo>
                  <a:lnTo>
                    <a:pt x="17265" y="115347"/>
                  </a:lnTo>
                  <a:lnTo>
                    <a:pt x="37995" y="132486"/>
                  </a:lnTo>
                  <a:lnTo>
                    <a:pt x="64653" y="140800"/>
                  </a:lnTo>
                  <a:lnTo>
                    <a:pt x="95181" y="136496"/>
                  </a:lnTo>
                  <a:lnTo>
                    <a:pt x="124705" y="115223"/>
                  </a:lnTo>
                  <a:lnTo>
                    <a:pt x="84630" y="115223"/>
                  </a:lnTo>
                  <a:lnTo>
                    <a:pt x="57388" y="113852"/>
                  </a:lnTo>
                  <a:lnTo>
                    <a:pt x="55963" y="84731"/>
                  </a:lnTo>
                  <a:lnTo>
                    <a:pt x="29193" y="83588"/>
                  </a:lnTo>
                  <a:lnTo>
                    <a:pt x="26165" y="71281"/>
                  </a:lnTo>
                  <a:lnTo>
                    <a:pt x="25543" y="62684"/>
                  </a:lnTo>
                  <a:lnTo>
                    <a:pt x="26447" y="62684"/>
                  </a:lnTo>
                  <a:lnTo>
                    <a:pt x="27441" y="55813"/>
                  </a:lnTo>
                  <a:lnTo>
                    <a:pt x="56028" y="54924"/>
                  </a:lnTo>
                  <a:lnTo>
                    <a:pt x="56028" y="35518"/>
                  </a:lnTo>
                  <a:lnTo>
                    <a:pt x="57968" y="26799"/>
                  </a:lnTo>
                  <a:lnTo>
                    <a:pt x="63549" y="23780"/>
                  </a:lnTo>
                  <a:lnTo>
                    <a:pt x="122448" y="23780"/>
                  </a:lnTo>
                  <a:lnTo>
                    <a:pt x="118038" y="16629"/>
                  </a:lnTo>
                  <a:lnTo>
                    <a:pt x="88432" y="0"/>
                  </a:lnTo>
                  <a:close/>
                </a:path>
                <a:path w="140334" h="140970">
                  <a:moveTo>
                    <a:pt x="122448" y="23780"/>
                  </a:moveTo>
                  <a:lnTo>
                    <a:pt x="63549" y="23780"/>
                  </a:lnTo>
                  <a:lnTo>
                    <a:pt x="72412" y="23995"/>
                  </a:lnTo>
                  <a:lnTo>
                    <a:pt x="84198" y="24977"/>
                  </a:lnTo>
                  <a:lnTo>
                    <a:pt x="85401" y="54924"/>
                  </a:lnTo>
                  <a:lnTo>
                    <a:pt x="105017" y="54924"/>
                  </a:lnTo>
                  <a:lnTo>
                    <a:pt x="113217" y="57984"/>
                  </a:lnTo>
                  <a:lnTo>
                    <a:pt x="116358" y="64679"/>
                  </a:lnTo>
                  <a:lnTo>
                    <a:pt x="116469" y="73521"/>
                  </a:lnTo>
                  <a:lnTo>
                    <a:pt x="114175" y="80032"/>
                  </a:lnTo>
                  <a:lnTo>
                    <a:pt x="109370" y="84110"/>
                  </a:lnTo>
                  <a:lnTo>
                    <a:pt x="102987" y="85199"/>
                  </a:lnTo>
                  <a:lnTo>
                    <a:pt x="95028" y="85438"/>
                  </a:lnTo>
                  <a:lnTo>
                    <a:pt x="85497" y="86966"/>
                  </a:lnTo>
                  <a:lnTo>
                    <a:pt x="84630" y="115223"/>
                  </a:lnTo>
                  <a:lnTo>
                    <a:pt x="124705" y="115223"/>
                  </a:lnTo>
                  <a:lnTo>
                    <a:pt x="127343" y="113323"/>
                  </a:lnTo>
                  <a:lnTo>
                    <a:pt x="140121" y="80688"/>
                  </a:lnTo>
                  <a:lnTo>
                    <a:pt x="136144" y="45991"/>
                  </a:lnTo>
                  <a:lnTo>
                    <a:pt x="122448" y="23780"/>
                  </a:lnTo>
                  <a:close/>
                </a:path>
                <a:path w="140334" h="140970">
                  <a:moveTo>
                    <a:pt x="26447" y="62684"/>
                  </a:moveTo>
                  <a:lnTo>
                    <a:pt x="25543" y="62684"/>
                  </a:lnTo>
                  <a:lnTo>
                    <a:pt x="26206" y="64347"/>
                  </a:lnTo>
                  <a:lnTo>
                    <a:pt x="26447" y="62684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46"/>
            <p:cNvSpPr/>
            <p:nvPr/>
          </p:nvSpPr>
          <p:spPr>
            <a:xfrm>
              <a:off x="816940" y="6861301"/>
              <a:ext cx="362585" cy="113030"/>
            </a:xfrm>
            <a:custGeom>
              <a:avLst/>
              <a:gdLst/>
              <a:ahLst/>
              <a:cxnLst/>
              <a:rect l="l" t="t" r="r" b="b"/>
              <a:pathLst>
                <a:path w="362584" h="113029">
                  <a:moveTo>
                    <a:pt x="113385" y="53200"/>
                  </a:moveTo>
                  <a:lnTo>
                    <a:pt x="106438" y="32346"/>
                  </a:lnTo>
                  <a:lnTo>
                    <a:pt x="102603" y="20866"/>
                  </a:lnTo>
                  <a:lnTo>
                    <a:pt x="81216" y="4127"/>
                  </a:lnTo>
                  <a:lnTo>
                    <a:pt x="81216" y="63373"/>
                  </a:lnTo>
                  <a:lnTo>
                    <a:pt x="68961" y="78384"/>
                  </a:lnTo>
                  <a:lnTo>
                    <a:pt x="59055" y="80962"/>
                  </a:lnTo>
                  <a:lnTo>
                    <a:pt x="49301" y="79844"/>
                  </a:lnTo>
                  <a:lnTo>
                    <a:pt x="41021" y="75717"/>
                  </a:lnTo>
                  <a:lnTo>
                    <a:pt x="35534" y="69215"/>
                  </a:lnTo>
                  <a:lnTo>
                    <a:pt x="31877" y="53606"/>
                  </a:lnTo>
                  <a:lnTo>
                    <a:pt x="35763" y="43446"/>
                  </a:lnTo>
                  <a:lnTo>
                    <a:pt x="42075" y="37858"/>
                  </a:lnTo>
                  <a:lnTo>
                    <a:pt x="45707" y="35928"/>
                  </a:lnTo>
                  <a:lnTo>
                    <a:pt x="66217" y="32346"/>
                  </a:lnTo>
                  <a:lnTo>
                    <a:pt x="79171" y="44754"/>
                  </a:lnTo>
                  <a:lnTo>
                    <a:pt x="81216" y="63373"/>
                  </a:lnTo>
                  <a:lnTo>
                    <a:pt x="81216" y="4127"/>
                  </a:lnTo>
                  <a:lnTo>
                    <a:pt x="76301" y="266"/>
                  </a:lnTo>
                  <a:lnTo>
                    <a:pt x="36703" y="2146"/>
                  </a:lnTo>
                  <a:lnTo>
                    <a:pt x="6743" y="26263"/>
                  </a:lnTo>
                  <a:lnTo>
                    <a:pt x="0" y="59944"/>
                  </a:lnTo>
                  <a:lnTo>
                    <a:pt x="12509" y="92379"/>
                  </a:lnTo>
                  <a:lnTo>
                    <a:pt x="40347" y="112725"/>
                  </a:lnTo>
                  <a:lnTo>
                    <a:pt x="79590" y="110159"/>
                  </a:lnTo>
                  <a:lnTo>
                    <a:pt x="106451" y="86550"/>
                  </a:lnTo>
                  <a:lnTo>
                    <a:pt x="107607" y="80962"/>
                  </a:lnTo>
                  <a:lnTo>
                    <a:pt x="113385" y="53200"/>
                  </a:lnTo>
                  <a:close/>
                </a:path>
                <a:path w="362584" h="113029">
                  <a:moveTo>
                    <a:pt x="362407" y="52184"/>
                  </a:moveTo>
                  <a:lnTo>
                    <a:pt x="354660" y="31915"/>
                  </a:lnTo>
                  <a:lnTo>
                    <a:pt x="350113" y="20027"/>
                  </a:lnTo>
                  <a:lnTo>
                    <a:pt x="328142" y="3911"/>
                  </a:lnTo>
                  <a:lnTo>
                    <a:pt x="328142" y="64071"/>
                  </a:lnTo>
                  <a:lnTo>
                    <a:pt x="315861" y="78625"/>
                  </a:lnTo>
                  <a:lnTo>
                    <a:pt x="296011" y="79565"/>
                  </a:lnTo>
                  <a:lnTo>
                    <a:pt x="283819" y="67310"/>
                  </a:lnTo>
                  <a:lnTo>
                    <a:pt x="282130" y="49657"/>
                  </a:lnTo>
                  <a:lnTo>
                    <a:pt x="293763" y="34340"/>
                  </a:lnTo>
                  <a:lnTo>
                    <a:pt x="313817" y="31915"/>
                  </a:lnTo>
                  <a:lnTo>
                    <a:pt x="326364" y="45161"/>
                  </a:lnTo>
                  <a:lnTo>
                    <a:pt x="328142" y="64071"/>
                  </a:lnTo>
                  <a:lnTo>
                    <a:pt x="328142" y="3911"/>
                  </a:lnTo>
                  <a:lnTo>
                    <a:pt x="322821" y="0"/>
                  </a:lnTo>
                  <a:lnTo>
                    <a:pt x="284441" y="2705"/>
                  </a:lnTo>
                  <a:lnTo>
                    <a:pt x="254673" y="27863"/>
                  </a:lnTo>
                  <a:lnTo>
                    <a:pt x="248208" y="61239"/>
                  </a:lnTo>
                  <a:lnTo>
                    <a:pt x="260819" y="92811"/>
                  </a:lnTo>
                  <a:lnTo>
                    <a:pt x="288239" y="112560"/>
                  </a:lnTo>
                  <a:lnTo>
                    <a:pt x="326250" y="110439"/>
                  </a:lnTo>
                  <a:lnTo>
                    <a:pt x="355752" y="85852"/>
                  </a:lnTo>
                  <a:lnTo>
                    <a:pt x="356997" y="79565"/>
                  </a:lnTo>
                  <a:lnTo>
                    <a:pt x="362407" y="52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47"/>
            <p:cNvSpPr/>
            <p:nvPr/>
          </p:nvSpPr>
          <p:spPr>
            <a:xfrm>
              <a:off x="878345" y="6695728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38006" y="0"/>
                  </a:moveTo>
                  <a:lnTo>
                    <a:pt x="32425" y="3018"/>
                  </a:lnTo>
                  <a:lnTo>
                    <a:pt x="30485" y="11737"/>
                  </a:lnTo>
                  <a:lnTo>
                    <a:pt x="30485" y="31143"/>
                  </a:lnTo>
                  <a:lnTo>
                    <a:pt x="1897" y="32032"/>
                  </a:lnTo>
                  <a:lnTo>
                    <a:pt x="662" y="40566"/>
                  </a:lnTo>
                  <a:lnTo>
                    <a:pt x="0" y="38903"/>
                  </a:lnTo>
                  <a:lnTo>
                    <a:pt x="622" y="47501"/>
                  </a:lnTo>
                  <a:lnTo>
                    <a:pt x="3649" y="59807"/>
                  </a:lnTo>
                  <a:lnTo>
                    <a:pt x="30420" y="60950"/>
                  </a:lnTo>
                  <a:lnTo>
                    <a:pt x="31845" y="90071"/>
                  </a:lnTo>
                  <a:lnTo>
                    <a:pt x="59086" y="91443"/>
                  </a:lnTo>
                  <a:lnTo>
                    <a:pt x="59954" y="63185"/>
                  </a:lnTo>
                  <a:lnTo>
                    <a:pt x="69485" y="61657"/>
                  </a:lnTo>
                  <a:lnTo>
                    <a:pt x="91048" y="41397"/>
                  </a:lnTo>
                  <a:lnTo>
                    <a:pt x="87673" y="34204"/>
                  </a:lnTo>
                  <a:lnTo>
                    <a:pt x="79474" y="31143"/>
                  </a:lnTo>
                  <a:lnTo>
                    <a:pt x="59857" y="31143"/>
                  </a:lnTo>
                  <a:lnTo>
                    <a:pt x="58654" y="1196"/>
                  </a:lnTo>
                  <a:lnTo>
                    <a:pt x="46869" y="215"/>
                  </a:lnTo>
                  <a:lnTo>
                    <a:pt x="38006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48"/>
            <p:cNvSpPr/>
            <p:nvPr/>
          </p:nvSpPr>
          <p:spPr>
            <a:xfrm>
              <a:off x="848817" y="6893216"/>
              <a:ext cx="296545" cy="49530"/>
            </a:xfrm>
            <a:custGeom>
              <a:avLst/>
              <a:gdLst/>
              <a:ahLst/>
              <a:cxnLst/>
              <a:rect l="l" t="t" r="r" b="b"/>
              <a:pathLst>
                <a:path w="296544" h="49529">
                  <a:moveTo>
                    <a:pt x="49339" y="31457"/>
                  </a:moveTo>
                  <a:lnTo>
                    <a:pt x="47294" y="12839"/>
                  </a:lnTo>
                  <a:lnTo>
                    <a:pt x="34340" y="431"/>
                  </a:lnTo>
                  <a:lnTo>
                    <a:pt x="13830" y="4013"/>
                  </a:lnTo>
                  <a:lnTo>
                    <a:pt x="10198" y="5943"/>
                  </a:lnTo>
                  <a:lnTo>
                    <a:pt x="3886" y="11531"/>
                  </a:lnTo>
                  <a:lnTo>
                    <a:pt x="0" y="21691"/>
                  </a:lnTo>
                  <a:lnTo>
                    <a:pt x="3657" y="37299"/>
                  </a:lnTo>
                  <a:lnTo>
                    <a:pt x="9144" y="43802"/>
                  </a:lnTo>
                  <a:lnTo>
                    <a:pt x="17424" y="47929"/>
                  </a:lnTo>
                  <a:lnTo>
                    <a:pt x="27178" y="49047"/>
                  </a:lnTo>
                  <a:lnTo>
                    <a:pt x="37084" y="46469"/>
                  </a:lnTo>
                  <a:lnTo>
                    <a:pt x="49339" y="31457"/>
                  </a:lnTo>
                  <a:close/>
                </a:path>
                <a:path w="296544" h="49529">
                  <a:moveTo>
                    <a:pt x="296265" y="32156"/>
                  </a:moveTo>
                  <a:lnTo>
                    <a:pt x="294487" y="13246"/>
                  </a:lnTo>
                  <a:lnTo>
                    <a:pt x="281940" y="0"/>
                  </a:lnTo>
                  <a:lnTo>
                    <a:pt x="261886" y="2425"/>
                  </a:lnTo>
                  <a:lnTo>
                    <a:pt x="250253" y="17741"/>
                  </a:lnTo>
                  <a:lnTo>
                    <a:pt x="251942" y="35394"/>
                  </a:lnTo>
                  <a:lnTo>
                    <a:pt x="264134" y="47650"/>
                  </a:lnTo>
                  <a:lnTo>
                    <a:pt x="283984" y="46710"/>
                  </a:lnTo>
                  <a:lnTo>
                    <a:pt x="296265" y="32156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49"/>
            <p:cNvSpPr/>
            <p:nvPr/>
          </p:nvSpPr>
          <p:spPr>
            <a:xfrm>
              <a:off x="1045800" y="6589382"/>
              <a:ext cx="50165" cy="27305"/>
            </a:xfrm>
            <a:custGeom>
              <a:avLst/>
              <a:gdLst/>
              <a:ahLst/>
              <a:cxnLst/>
              <a:rect l="l" t="t" r="r" b="b"/>
              <a:pathLst>
                <a:path w="50165" h="27304">
                  <a:moveTo>
                    <a:pt x="25992" y="0"/>
                  </a:moveTo>
                  <a:lnTo>
                    <a:pt x="7969" y="6741"/>
                  </a:lnTo>
                  <a:lnTo>
                    <a:pt x="0" y="26517"/>
                  </a:lnTo>
                  <a:lnTo>
                    <a:pt x="49970" y="27279"/>
                  </a:lnTo>
                  <a:lnTo>
                    <a:pt x="43511" y="6707"/>
                  </a:lnTo>
                  <a:lnTo>
                    <a:pt x="2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7" name="object 27"/>
          <p:cNvSpPr txBox="1"/>
          <p:nvPr/>
        </p:nvSpPr>
        <p:spPr>
          <a:xfrm>
            <a:off x="9055330" y="9228144"/>
            <a:ext cx="365271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400" b="1" dirty="0" smtClean="0">
                <a:solidFill>
                  <a:srgbClr val="FF0000"/>
                </a:solidFill>
                <a:latin typeface="Arial"/>
                <a:cs typeface="Arial"/>
              </a:rPr>
              <a:t>182</a:t>
            </a:r>
            <a:endParaRPr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293791" y="4620976"/>
            <a:ext cx="636334" cy="662303"/>
          </a:xfrm>
          <a:prstGeom prst="rect">
            <a:avLst/>
          </a:prstGeom>
          <a:solidFill>
            <a:srgbClr val="AF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9" name="Стрелка вниз 288"/>
          <p:cNvSpPr/>
          <p:nvPr/>
        </p:nvSpPr>
        <p:spPr>
          <a:xfrm rot="10800000">
            <a:off x="2744240" y="4620216"/>
            <a:ext cx="381000" cy="681599"/>
          </a:xfrm>
          <a:prstGeom prst="downArrow">
            <a:avLst>
              <a:gd name="adj1" fmla="val 50000"/>
              <a:gd name="adj2" fmla="val 1016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object 16"/>
          <p:cNvSpPr txBox="1"/>
          <p:nvPr/>
        </p:nvSpPr>
        <p:spPr>
          <a:xfrm>
            <a:off x="1672531" y="4857142"/>
            <a:ext cx="1154379" cy="63735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629285" algn="l"/>
              </a:tabLst>
            </a:pPr>
            <a:r>
              <a:rPr lang="uk-UA" sz="3000" b="1" spc="22" baseline="1388" dirty="0" smtClean="0">
                <a:solidFill>
                  <a:srgbClr val="151416"/>
                </a:solidFill>
                <a:latin typeface="Arial"/>
                <a:cs typeface="Arial"/>
              </a:rPr>
              <a:t>  </a:t>
            </a:r>
            <a:r>
              <a:rPr lang="uk-UA" sz="2600" b="1" spc="22" baseline="1388" dirty="0" smtClean="0">
                <a:solidFill>
                  <a:srgbClr val="151416"/>
                </a:solidFill>
                <a:latin typeface="Arial"/>
                <a:cs typeface="Arial"/>
              </a:rPr>
              <a:t>101</a:t>
            </a:r>
            <a:r>
              <a:rPr sz="2400" b="1" spc="22" baseline="1388" dirty="0">
                <a:solidFill>
                  <a:srgbClr val="151416"/>
                </a:solidFill>
                <a:latin typeface="Arial"/>
                <a:cs typeface="Arial"/>
              </a:rPr>
              <a:t>	</a:t>
            </a:r>
            <a:r>
              <a:rPr lang="uk-UA" sz="2400" b="1" spc="22" baseline="1388" dirty="0" smtClean="0">
                <a:solidFill>
                  <a:srgbClr val="151416"/>
                </a:solidFill>
                <a:latin typeface="Arial"/>
                <a:cs typeface="Arial"/>
              </a:rPr>
              <a:t> </a:t>
            </a:r>
            <a:r>
              <a:rPr lang="uk-UA" b="1" dirty="0" smtClean="0">
                <a:solidFill>
                  <a:srgbClr val="F30303"/>
                </a:solidFill>
                <a:latin typeface="Arial"/>
                <a:cs typeface="Arial"/>
              </a:rPr>
              <a:t>134</a:t>
            </a:r>
            <a:endParaRPr sz="2000" dirty="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335"/>
              </a:spcBef>
              <a:tabLst>
                <a:tab pos="668020" algn="l"/>
              </a:tabLst>
            </a:pP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 </a:t>
            </a:r>
            <a:r>
              <a:rPr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</a:t>
            </a:r>
            <a:r>
              <a:rPr sz="1400" b="1" spc="5" dirty="0">
                <a:solidFill>
                  <a:srgbClr val="848484"/>
                </a:solidFill>
                <a:latin typeface="Arial"/>
                <a:cs typeface="Arial"/>
              </a:rPr>
              <a:t>	</a:t>
            </a:r>
            <a:r>
              <a:rPr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202</a:t>
            </a:r>
            <a:r>
              <a:rPr lang="uk-UA" sz="1400" b="1" spc="5" dirty="0" smtClean="0">
                <a:solidFill>
                  <a:srgbClr val="848484"/>
                </a:solidFill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3" name="object 14"/>
          <p:cNvSpPr txBox="1"/>
          <p:nvPr/>
        </p:nvSpPr>
        <p:spPr>
          <a:xfrm>
            <a:off x="2842697" y="4620976"/>
            <a:ext cx="169277" cy="580697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uk-UA" sz="1100" b="1" dirty="0" smtClean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1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uk-UA" sz="11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693383" y="4447684"/>
            <a:ext cx="594000" cy="32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5" name="object 27"/>
          <p:cNvSpPr txBox="1"/>
          <p:nvPr/>
        </p:nvSpPr>
        <p:spPr>
          <a:xfrm>
            <a:off x="8616515" y="9233570"/>
            <a:ext cx="365271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400" b="1" dirty="0" smtClean="0">
                <a:latin typeface="Arial"/>
                <a:cs typeface="Arial"/>
              </a:rPr>
              <a:t>148</a:t>
            </a:r>
            <a:endParaRPr sz="1600" b="1" dirty="0">
              <a:latin typeface="Arial"/>
              <a:cs typeface="Arial"/>
            </a:endParaRPr>
          </a:p>
        </p:txBody>
      </p:sp>
      <p:grpSp>
        <p:nvGrpSpPr>
          <p:cNvPr id="204" name="object 39"/>
          <p:cNvGrpSpPr/>
          <p:nvPr/>
        </p:nvGrpSpPr>
        <p:grpSpPr>
          <a:xfrm>
            <a:off x="800054" y="4691695"/>
            <a:ext cx="768350" cy="772795"/>
            <a:chOff x="614382" y="6413614"/>
            <a:chExt cx="768350" cy="772795"/>
          </a:xfrm>
        </p:grpSpPr>
        <p:sp>
          <p:nvSpPr>
            <p:cNvPr id="205" name="object 40"/>
            <p:cNvSpPr/>
            <p:nvPr/>
          </p:nvSpPr>
          <p:spPr>
            <a:xfrm>
              <a:off x="614382" y="6413614"/>
              <a:ext cx="768350" cy="772795"/>
            </a:xfrm>
            <a:custGeom>
              <a:avLst/>
              <a:gdLst/>
              <a:ahLst/>
              <a:cxnLst/>
              <a:rect l="l" t="t" r="r" b="b"/>
              <a:pathLst>
                <a:path w="768350" h="772795">
                  <a:moveTo>
                    <a:pt x="383914" y="0"/>
                  </a:moveTo>
                  <a:lnTo>
                    <a:pt x="335757" y="3009"/>
                  </a:lnTo>
                  <a:lnTo>
                    <a:pt x="289385" y="11795"/>
                  </a:lnTo>
                  <a:lnTo>
                    <a:pt x="245157" y="25997"/>
                  </a:lnTo>
                  <a:lnTo>
                    <a:pt x="203434" y="45253"/>
                  </a:lnTo>
                  <a:lnTo>
                    <a:pt x="164576" y="69200"/>
                  </a:lnTo>
                  <a:lnTo>
                    <a:pt x="128942" y="97476"/>
                  </a:lnTo>
                  <a:lnTo>
                    <a:pt x="96891" y="129720"/>
                  </a:lnTo>
                  <a:lnTo>
                    <a:pt x="68785" y="165569"/>
                  </a:lnTo>
                  <a:lnTo>
                    <a:pt x="44981" y="204663"/>
                  </a:lnTo>
                  <a:lnTo>
                    <a:pt x="25841" y="246637"/>
                  </a:lnTo>
                  <a:lnTo>
                    <a:pt x="11725" y="291132"/>
                  </a:lnTo>
                  <a:lnTo>
                    <a:pt x="2991" y="337784"/>
                  </a:lnTo>
                  <a:lnTo>
                    <a:pt x="0" y="386232"/>
                  </a:lnTo>
                  <a:lnTo>
                    <a:pt x="2991" y="434680"/>
                  </a:lnTo>
                  <a:lnTo>
                    <a:pt x="11725" y="481331"/>
                  </a:lnTo>
                  <a:lnTo>
                    <a:pt x="25841" y="525825"/>
                  </a:lnTo>
                  <a:lnTo>
                    <a:pt x="44981" y="567798"/>
                  </a:lnTo>
                  <a:lnTo>
                    <a:pt x="68785" y="606890"/>
                  </a:lnTo>
                  <a:lnTo>
                    <a:pt x="96891" y="642738"/>
                  </a:lnTo>
                  <a:lnTo>
                    <a:pt x="128942" y="674981"/>
                  </a:lnTo>
                  <a:lnTo>
                    <a:pt x="164576" y="703256"/>
                  </a:lnTo>
                  <a:lnTo>
                    <a:pt x="203434" y="727201"/>
                  </a:lnTo>
                  <a:lnTo>
                    <a:pt x="245157" y="746455"/>
                  </a:lnTo>
                  <a:lnTo>
                    <a:pt x="289385" y="760656"/>
                  </a:lnTo>
                  <a:lnTo>
                    <a:pt x="335757" y="769442"/>
                  </a:lnTo>
                  <a:lnTo>
                    <a:pt x="383914" y="772452"/>
                  </a:lnTo>
                  <a:lnTo>
                    <a:pt x="432072" y="769442"/>
                  </a:lnTo>
                  <a:lnTo>
                    <a:pt x="478444" y="760656"/>
                  </a:lnTo>
                  <a:lnTo>
                    <a:pt x="522672" y="746455"/>
                  </a:lnTo>
                  <a:lnTo>
                    <a:pt x="564396" y="727201"/>
                  </a:lnTo>
                  <a:lnTo>
                    <a:pt x="603255" y="703256"/>
                  </a:lnTo>
                  <a:lnTo>
                    <a:pt x="638889" y="674981"/>
                  </a:lnTo>
                  <a:lnTo>
                    <a:pt x="670940" y="642738"/>
                  </a:lnTo>
                  <a:lnTo>
                    <a:pt x="699048" y="606890"/>
                  </a:lnTo>
                  <a:lnTo>
                    <a:pt x="722851" y="567798"/>
                  </a:lnTo>
                  <a:lnTo>
                    <a:pt x="741991" y="525825"/>
                  </a:lnTo>
                  <a:lnTo>
                    <a:pt x="756108" y="481331"/>
                  </a:lnTo>
                  <a:lnTo>
                    <a:pt x="764843" y="434680"/>
                  </a:lnTo>
                  <a:lnTo>
                    <a:pt x="767834" y="386232"/>
                  </a:lnTo>
                  <a:lnTo>
                    <a:pt x="764843" y="337784"/>
                  </a:lnTo>
                  <a:lnTo>
                    <a:pt x="756108" y="291132"/>
                  </a:lnTo>
                  <a:lnTo>
                    <a:pt x="741991" y="246637"/>
                  </a:lnTo>
                  <a:lnTo>
                    <a:pt x="722851" y="204663"/>
                  </a:lnTo>
                  <a:lnTo>
                    <a:pt x="699048" y="165569"/>
                  </a:lnTo>
                  <a:lnTo>
                    <a:pt x="670940" y="129720"/>
                  </a:lnTo>
                  <a:lnTo>
                    <a:pt x="638889" y="97476"/>
                  </a:lnTo>
                  <a:lnTo>
                    <a:pt x="603255" y="69200"/>
                  </a:lnTo>
                  <a:lnTo>
                    <a:pt x="564396" y="45253"/>
                  </a:lnTo>
                  <a:lnTo>
                    <a:pt x="522672" y="25997"/>
                  </a:lnTo>
                  <a:lnTo>
                    <a:pt x="478444" y="11795"/>
                  </a:lnTo>
                  <a:lnTo>
                    <a:pt x="432072" y="3009"/>
                  </a:lnTo>
                  <a:lnTo>
                    <a:pt x="383914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41"/>
            <p:cNvSpPr/>
            <p:nvPr/>
          </p:nvSpPr>
          <p:spPr>
            <a:xfrm>
              <a:off x="676454" y="6476060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90" h="647700">
                  <a:moveTo>
                    <a:pt x="321843" y="0"/>
                  </a:moveTo>
                  <a:lnTo>
                    <a:pt x="274283" y="3510"/>
                  </a:lnTo>
                  <a:lnTo>
                    <a:pt x="228890" y="13708"/>
                  </a:lnTo>
                  <a:lnTo>
                    <a:pt x="186162" y="30092"/>
                  </a:lnTo>
                  <a:lnTo>
                    <a:pt x="146596" y="52162"/>
                  </a:lnTo>
                  <a:lnTo>
                    <a:pt x="110690" y="79417"/>
                  </a:lnTo>
                  <a:lnTo>
                    <a:pt x="78942" y="111356"/>
                  </a:lnTo>
                  <a:lnTo>
                    <a:pt x="51850" y="147478"/>
                  </a:lnTo>
                  <a:lnTo>
                    <a:pt x="29912" y="187283"/>
                  </a:lnTo>
                  <a:lnTo>
                    <a:pt x="13626" y="230270"/>
                  </a:lnTo>
                  <a:lnTo>
                    <a:pt x="3489" y="275938"/>
                  </a:lnTo>
                  <a:lnTo>
                    <a:pt x="0" y="323786"/>
                  </a:lnTo>
                  <a:lnTo>
                    <a:pt x="3489" y="371631"/>
                  </a:lnTo>
                  <a:lnTo>
                    <a:pt x="13626" y="417296"/>
                  </a:lnTo>
                  <a:lnTo>
                    <a:pt x="29912" y="460281"/>
                  </a:lnTo>
                  <a:lnTo>
                    <a:pt x="51850" y="500085"/>
                  </a:lnTo>
                  <a:lnTo>
                    <a:pt x="78942" y="536206"/>
                  </a:lnTo>
                  <a:lnTo>
                    <a:pt x="110690" y="568144"/>
                  </a:lnTo>
                  <a:lnTo>
                    <a:pt x="146596" y="595398"/>
                  </a:lnTo>
                  <a:lnTo>
                    <a:pt x="186162" y="617468"/>
                  </a:lnTo>
                  <a:lnTo>
                    <a:pt x="228890" y="633852"/>
                  </a:lnTo>
                  <a:lnTo>
                    <a:pt x="274283" y="644049"/>
                  </a:lnTo>
                  <a:lnTo>
                    <a:pt x="321843" y="647560"/>
                  </a:lnTo>
                  <a:lnTo>
                    <a:pt x="369403" y="644049"/>
                  </a:lnTo>
                  <a:lnTo>
                    <a:pt x="414796" y="633852"/>
                  </a:lnTo>
                  <a:lnTo>
                    <a:pt x="457524" y="617468"/>
                  </a:lnTo>
                  <a:lnTo>
                    <a:pt x="497090" y="595398"/>
                  </a:lnTo>
                  <a:lnTo>
                    <a:pt x="532996" y="568144"/>
                  </a:lnTo>
                  <a:lnTo>
                    <a:pt x="564743" y="536206"/>
                  </a:lnTo>
                  <a:lnTo>
                    <a:pt x="591835" y="500085"/>
                  </a:lnTo>
                  <a:lnTo>
                    <a:pt x="613773" y="460281"/>
                  </a:lnTo>
                  <a:lnTo>
                    <a:pt x="630059" y="417296"/>
                  </a:lnTo>
                  <a:lnTo>
                    <a:pt x="640195" y="371631"/>
                  </a:lnTo>
                  <a:lnTo>
                    <a:pt x="643685" y="323786"/>
                  </a:lnTo>
                  <a:lnTo>
                    <a:pt x="640195" y="275938"/>
                  </a:lnTo>
                  <a:lnTo>
                    <a:pt x="630059" y="230270"/>
                  </a:lnTo>
                  <a:lnTo>
                    <a:pt x="613773" y="187283"/>
                  </a:lnTo>
                  <a:lnTo>
                    <a:pt x="591835" y="147478"/>
                  </a:lnTo>
                  <a:lnTo>
                    <a:pt x="564743" y="111356"/>
                  </a:lnTo>
                  <a:lnTo>
                    <a:pt x="532996" y="79417"/>
                  </a:lnTo>
                  <a:lnTo>
                    <a:pt x="497090" y="52162"/>
                  </a:lnTo>
                  <a:lnTo>
                    <a:pt x="457524" y="30092"/>
                  </a:lnTo>
                  <a:lnTo>
                    <a:pt x="414796" y="13708"/>
                  </a:lnTo>
                  <a:lnTo>
                    <a:pt x="369403" y="3510"/>
                  </a:lnTo>
                  <a:lnTo>
                    <a:pt x="321843" y="0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42"/>
            <p:cNvSpPr/>
            <p:nvPr/>
          </p:nvSpPr>
          <p:spPr>
            <a:xfrm>
              <a:off x="676454" y="6476060"/>
              <a:ext cx="643890" cy="647700"/>
            </a:xfrm>
            <a:custGeom>
              <a:avLst/>
              <a:gdLst/>
              <a:ahLst/>
              <a:cxnLst/>
              <a:rect l="l" t="t" r="r" b="b"/>
              <a:pathLst>
                <a:path w="643890" h="647700">
                  <a:moveTo>
                    <a:pt x="321843" y="0"/>
                  </a:moveTo>
                  <a:lnTo>
                    <a:pt x="369403" y="3510"/>
                  </a:lnTo>
                  <a:lnTo>
                    <a:pt x="414796" y="13708"/>
                  </a:lnTo>
                  <a:lnTo>
                    <a:pt x="457524" y="30092"/>
                  </a:lnTo>
                  <a:lnTo>
                    <a:pt x="497090" y="52162"/>
                  </a:lnTo>
                  <a:lnTo>
                    <a:pt x="532996" y="79417"/>
                  </a:lnTo>
                  <a:lnTo>
                    <a:pt x="564743" y="111356"/>
                  </a:lnTo>
                  <a:lnTo>
                    <a:pt x="591835" y="147478"/>
                  </a:lnTo>
                  <a:lnTo>
                    <a:pt x="613773" y="187283"/>
                  </a:lnTo>
                  <a:lnTo>
                    <a:pt x="630059" y="230270"/>
                  </a:lnTo>
                  <a:lnTo>
                    <a:pt x="640195" y="275938"/>
                  </a:lnTo>
                  <a:lnTo>
                    <a:pt x="643685" y="323786"/>
                  </a:lnTo>
                  <a:lnTo>
                    <a:pt x="640195" y="371631"/>
                  </a:lnTo>
                  <a:lnTo>
                    <a:pt x="630059" y="417296"/>
                  </a:lnTo>
                  <a:lnTo>
                    <a:pt x="613773" y="460281"/>
                  </a:lnTo>
                  <a:lnTo>
                    <a:pt x="591835" y="500085"/>
                  </a:lnTo>
                  <a:lnTo>
                    <a:pt x="564743" y="536206"/>
                  </a:lnTo>
                  <a:lnTo>
                    <a:pt x="532996" y="568144"/>
                  </a:lnTo>
                  <a:lnTo>
                    <a:pt x="497090" y="595398"/>
                  </a:lnTo>
                  <a:lnTo>
                    <a:pt x="457524" y="617468"/>
                  </a:lnTo>
                  <a:lnTo>
                    <a:pt x="414796" y="633852"/>
                  </a:lnTo>
                  <a:lnTo>
                    <a:pt x="369403" y="644049"/>
                  </a:lnTo>
                  <a:lnTo>
                    <a:pt x="321843" y="647560"/>
                  </a:lnTo>
                  <a:lnTo>
                    <a:pt x="274283" y="644049"/>
                  </a:lnTo>
                  <a:lnTo>
                    <a:pt x="228890" y="633852"/>
                  </a:lnTo>
                  <a:lnTo>
                    <a:pt x="186162" y="617468"/>
                  </a:lnTo>
                  <a:lnTo>
                    <a:pt x="146596" y="595398"/>
                  </a:lnTo>
                  <a:lnTo>
                    <a:pt x="110690" y="568144"/>
                  </a:lnTo>
                  <a:lnTo>
                    <a:pt x="78942" y="536206"/>
                  </a:lnTo>
                  <a:lnTo>
                    <a:pt x="51850" y="500085"/>
                  </a:lnTo>
                  <a:lnTo>
                    <a:pt x="29912" y="460281"/>
                  </a:lnTo>
                  <a:lnTo>
                    <a:pt x="13626" y="417296"/>
                  </a:lnTo>
                  <a:lnTo>
                    <a:pt x="3489" y="371631"/>
                  </a:lnTo>
                  <a:lnTo>
                    <a:pt x="0" y="323786"/>
                  </a:lnTo>
                  <a:lnTo>
                    <a:pt x="3489" y="275938"/>
                  </a:lnTo>
                  <a:lnTo>
                    <a:pt x="13626" y="230270"/>
                  </a:lnTo>
                  <a:lnTo>
                    <a:pt x="29912" y="187283"/>
                  </a:lnTo>
                  <a:lnTo>
                    <a:pt x="51850" y="147478"/>
                  </a:lnTo>
                  <a:lnTo>
                    <a:pt x="78942" y="111356"/>
                  </a:lnTo>
                  <a:lnTo>
                    <a:pt x="110690" y="79417"/>
                  </a:lnTo>
                  <a:lnTo>
                    <a:pt x="146596" y="52162"/>
                  </a:lnTo>
                  <a:lnTo>
                    <a:pt x="186162" y="30092"/>
                  </a:lnTo>
                  <a:lnTo>
                    <a:pt x="228890" y="13708"/>
                  </a:lnTo>
                  <a:lnTo>
                    <a:pt x="274283" y="3510"/>
                  </a:lnTo>
                  <a:lnTo>
                    <a:pt x="321843" y="0"/>
                  </a:lnTo>
                  <a:close/>
                </a:path>
              </a:pathLst>
            </a:custGeom>
            <a:ln w="35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43"/>
            <p:cNvSpPr/>
            <p:nvPr/>
          </p:nvSpPr>
          <p:spPr>
            <a:xfrm>
              <a:off x="725392" y="6627789"/>
              <a:ext cx="558165" cy="287655"/>
            </a:xfrm>
            <a:custGeom>
              <a:avLst/>
              <a:gdLst/>
              <a:ahLst/>
              <a:cxnLst/>
              <a:rect l="l" t="t" r="r" b="b"/>
              <a:pathLst>
                <a:path w="558165" h="287654">
                  <a:moveTo>
                    <a:pt x="557815" y="215745"/>
                  </a:moveTo>
                  <a:lnTo>
                    <a:pt x="396555" y="215745"/>
                  </a:lnTo>
                  <a:lnTo>
                    <a:pt x="424272" y="221386"/>
                  </a:lnTo>
                  <a:lnTo>
                    <a:pt x="448805" y="238707"/>
                  </a:lnTo>
                  <a:lnTo>
                    <a:pt x="464714" y="263806"/>
                  </a:lnTo>
                  <a:lnTo>
                    <a:pt x="469257" y="279750"/>
                  </a:lnTo>
                  <a:lnTo>
                    <a:pt x="481975" y="287231"/>
                  </a:lnTo>
                  <a:lnTo>
                    <a:pt x="522406" y="286941"/>
                  </a:lnTo>
                  <a:lnTo>
                    <a:pt x="540580" y="258443"/>
                  </a:lnTo>
                  <a:lnTo>
                    <a:pt x="548355" y="255621"/>
                  </a:lnTo>
                  <a:lnTo>
                    <a:pt x="552233" y="255621"/>
                  </a:lnTo>
                  <a:lnTo>
                    <a:pt x="554021" y="254660"/>
                  </a:lnTo>
                  <a:lnTo>
                    <a:pt x="557785" y="247779"/>
                  </a:lnTo>
                  <a:lnTo>
                    <a:pt x="557815" y="215745"/>
                  </a:lnTo>
                  <a:close/>
                </a:path>
                <a:path w="558165" h="287654">
                  <a:moveTo>
                    <a:pt x="557815" y="215586"/>
                  </a:moveTo>
                  <a:lnTo>
                    <a:pt x="149993" y="215586"/>
                  </a:lnTo>
                  <a:lnTo>
                    <a:pt x="181870" y="223966"/>
                  </a:lnTo>
                  <a:lnTo>
                    <a:pt x="207733" y="247779"/>
                  </a:lnTo>
                  <a:lnTo>
                    <a:pt x="221861" y="286662"/>
                  </a:lnTo>
                  <a:lnTo>
                    <a:pt x="282049" y="286865"/>
                  </a:lnTo>
                  <a:lnTo>
                    <a:pt x="312482" y="286249"/>
                  </a:lnTo>
                  <a:lnTo>
                    <a:pt x="323580" y="282971"/>
                  </a:lnTo>
                  <a:lnTo>
                    <a:pt x="325789" y="275078"/>
                  </a:lnTo>
                  <a:lnTo>
                    <a:pt x="329437" y="261072"/>
                  </a:lnTo>
                  <a:lnTo>
                    <a:pt x="345032" y="238770"/>
                  </a:lnTo>
                  <a:lnTo>
                    <a:pt x="369020" y="221601"/>
                  </a:lnTo>
                  <a:lnTo>
                    <a:pt x="396555" y="215745"/>
                  </a:lnTo>
                  <a:lnTo>
                    <a:pt x="557815" y="215745"/>
                  </a:lnTo>
                  <a:lnTo>
                    <a:pt x="557815" y="215586"/>
                  </a:lnTo>
                  <a:close/>
                </a:path>
                <a:path w="558165" h="287654">
                  <a:moveTo>
                    <a:pt x="88486" y="253234"/>
                  </a:moveTo>
                  <a:lnTo>
                    <a:pt x="6302" y="253234"/>
                  </a:lnTo>
                  <a:lnTo>
                    <a:pt x="14504" y="262634"/>
                  </a:lnTo>
                  <a:lnTo>
                    <a:pt x="18635" y="275078"/>
                  </a:lnTo>
                  <a:lnTo>
                    <a:pt x="22502" y="282373"/>
                  </a:lnTo>
                  <a:lnTo>
                    <a:pt x="37613" y="285804"/>
                  </a:lnTo>
                  <a:lnTo>
                    <a:pt x="75481" y="286662"/>
                  </a:lnTo>
                  <a:lnTo>
                    <a:pt x="88486" y="253234"/>
                  </a:lnTo>
                  <a:close/>
                </a:path>
                <a:path w="558165" h="287654">
                  <a:moveTo>
                    <a:pt x="552233" y="255621"/>
                  </a:moveTo>
                  <a:lnTo>
                    <a:pt x="548355" y="255621"/>
                  </a:lnTo>
                  <a:lnTo>
                    <a:pt x="551851" y="255826"/>
                  </a:lnTo>
                  <a:lnTo>
                    <a:pt x="552233" y="255621"/>
                  </a:lnTo>
                  <a:close/>
                </a:path>
                <a:path w="558165" h="287654">
                  <a:moveTo>
                    <a:pt x="6023" y="207234"/>
                  </a:moveTo>
                  <a:lnTo>
                    <a:pt x="0" y="215542"/>
                  </a:lnTo>
                  <a:lnTo>
                    <a:pt x="287" y="246980"/>
                  </a:lnTo>
                  <a:lnTo>
                    <a:pt x="1976" y="253780"/>
                  </a:lnTo>
                  <a:lnTo>
                    <a:pt x="6302" y="253234"/>
                  </a:lnTo>
                  <a:lnTo>
                    <a:pt x="88486" y="253234"/>
                  </a:lnTo>
                  <a:lnTo>
                    <a:pt x="91078" y="246572"/>
                  </a:lnTo>
                  <a:lnTo>
                    <a:pt x="117822" y="223001"/>
                  </a:lnTo>
                  <a:lnTo>
                    <a:pt x="149993" y="215586"/>
                  </a:lnTo>
                  <a:lnTo>
                    <a:pt x="557815" y="215586"/>
                  </a:lnTo>
                  <a:lnTo>
                    <a:pt x="552488" y="207814"/>
                  </a:lnTo>
                  <a:lnTo>
                    <a:pt x="545333" y="207814"/>
                  </a:lnTo>
                  <a:lnTo>
                    <a:pt x="9497" y="207706"/>
                  </a:lnTo>
                  <a:lnTo>
                    <a:pt x="6023" y="207234"/>
                  </a:lnTo>
                  <a:close/>
                </a:path>
                <a:path w="558165" h="287654">
                  <a:moveTo>
                    <a:pt x="548662" y="207358"/>
                  </a:moveTo>
                  <a:lnTo>
                    <a:pt x="545333" y="207814"/>
                  </a:lnTo>
                  <a:lnTo>
                    <a:pt x="552488" y="207814"/>
                  </a:lnTo>
                  <a:lnTo>
                    <a:pt x="552216" y="207419"/>
                  </a:lnTo>
                  <a:lnTo>
                    <a:pt x="548662" y="207358"/>
                  </a:lnTo>
                  <a:close/>
                </a:path>
                <a:path w="558165" h="287654">
                  <a:moveTo>
                    <a:pt x="77190" y="0"/>
                  </a:moveTo>
                  <a:lnTo>
                    <a:pt x="28348" y="9371"/>
                  </a:lnTo>
                  <a:lnTo>
                    <a:pt x="14837" y="69733"/>
                  </a:lnTo>
                  <a:lnTo>
                    <a:pt x="15286" y="101245"/>
                  </a:lnTo>
                  <a:lnTo>
                    <a:pt x="15279" y="197622"/>
                  </a:lnTo>
                  <a:lnTo>
                    <a:pt x="12042" y="207616"/>
                  </a:lnTo>
                  <a:lnTo>
                    <a:pt x="9497" y="207706"/>
                  </a:lnTo>
                  <a:lnTo>
                    <a:pt x="545252" y="207706"/>
                  </a:lnTo>
                  <a:lnTo>
                    <a:pt x="540407" y="201242"/>
                  </a:lnTo>
                  <a:lnTo>
                    <a:pt x="538359" y="184959"/>
                  </a:lnTo>
                  <a:lnTo>
                    <a:pt x="192063" y="184959"/>
                  </a:lnTo>
                  <a:lnTo>
                    <a:pt x="165405" y="176645"/>
                  </a:lnTo>
                  <a:lnTo>
                    <a:pt x="144675" y="159506"/>
                  </a:lnTo>
                  <a:lnTo>
                    <a:pt x="131930" y="137335"/>
                  </a:lnTo>
                  <a:lnTo>
                    <a:pt x="127329" y="108838"/>
                  </a:lnTo>
                  <a:lnTo>
                    <a:pt x="133698" y="83645"/>
                  </a:lnTo>
                  <a:lnTo>
                    <a:pt x="150541" y="62878"/>
                  </a:lnTo>
                  <a:lnTo>
                    <a:pt x="177365" y="47661"/>
                  </a:lnTo>
                  <a:lnTo>
                    <a:pt x="215842" y="44159"/>
                  </a:lnTo>
                  <a:lnTo>
                    <a:pt x="343561" y="44159"/>
                  </a:lnTo>
                  <a:lnTo>
                    <a:pt x="343671" y="36703"/>
                  </a:lnTo>
                  <a:lnTo>
                    <a:pt x="345407" y="29601"/>
                  </a:lnTo>
                  <a:lnTo>
                    <a:pt x="350603" y="25700"/>
                  </a:lnTo>
                  <a:lnTo>
                    <a:pt x="361144" y="24509"/>
                  </a:lnTo>
                  <a:lnTo>
                    <a:pt x="432855" y="24509"/>
                  </a:lnTo>
                  <a:lnTo>
                    <a:pt x="429205" y="20244"/>
                  </a:lnTo>
                  <a:lnTo>
                    <a:pt x="404858" y="5119"/>
                  </a:lnTo>
                  <a:lnTo>
                    <a:pt x="384752" y="1852"/>
                  </a:lnTo>
                  <a:lnTo>
                    <a:pt x="264608" y="1852"/>
                  </a:lnTo>
                  <a:lnTo>
                    <a:pt x="121722" y="15"/>
                  </a:lnTo>
                  <a:lnTo>
                    <a:pt x="77190" y="0"/>
                  </a:lnTo>
                  <a:close/>
                </a:path>
                <a:path w="558165" h="287654">
                  <a:moveTo>
                    <a:pt x="343561" y="44159"/>
                  </a:moveTo>
                  <a:lnTo>
                    <a:pt x="215842" y="44159"/>
                  </a:lnTo>
                  <a:lnTo>
                    <a:pt x="245448" y="60788"/>
                  </a:lnTo>
                  <a:lnTo>
                    <a:pt x="263554" y="90150"/>
                  </a:lnTo>
                  <a:lnTo>
                    <a:pt x="267532" y="124848"/>
                  </a:lnTo>
                  <a:lnTo>
                    <a:pt x="254753" y="157482"/>
                  </a:lnTo>
                  <a:lnTo>
                    <a:pt x="222591" y="180655"/>
                  </a:lnTo>
                  <a:lnTo>
                    <a:pt x="192063" y="184959"/>
                  </a:lnTo>
                  <a:lnTo>
                    <a:pt x="538359" y="184959"/>
                  </a:lnTo>
                  <a:lnTo>
                    <a:pt x="537198" y="175729"/>
                  </a:lnTo>
                  <a:lnTo>
                    <a:pt x="528851" y="155217"/>
                  </a:lnTo>
                  <a:lnTo>
                    <a:pt x="518126" y="138415"/>
                  </a:lnTo>
                  <a:lnTo>
                    <a:pt x="361144" y="138415"/>
                  </a:lnTo>
                  <a:lnTo>
                    <a:pt x="347192" y="132665"/>
                  </a:lnTo>
                  <a:lnTo>
                    <a:pt x="342375" y="115506"/>
                  </a:lnTo>
                  <a:lnTo>
                    <a:pt x="342534" y="87071"/>
                  </a:lnTo>
                  <a:lnTo>
                    <a:pt x="343444" y="50252"/>
                  </a:lnTo>
                  <a:lnTo>
                    <a:pt x="343561" y="44159"/>
                  </a:lnTo>
                  <a:close/>
                </a:path>
                <a:path w="558165" h="287654">
                  <a:moveTo>
                    <a:pt x="432855" y="24509"/>
                  </a:moveTo>
                  <a:lnTo>
                    <a:pt x="361144" y="24509"/>
                  </a:lnTo>
                  <a:lnTo>
                    <a:pt x="394561" y="26244"/>
                  </a:lnTo>
                  <a:lnTo>
                    <a:pt x="412832" y="32905"/>
                  </a:lnTo>
                  <a:lnTo>
                    <a:pt x="425630" y="46674"/>
                  </a:lnTo>
                  <a:lnTo>
                    <a:pt x="442628" y="69733"/>
                  </a:lnTo>
                  <a:lnTo>
                    <a:pt x="453463" y="83645"/>
                  </a:lnTo>
                  <a:lnTo>
                    <a:pt x="466519" y="101779"/>
                  </a:lnTo>
                  <a:lnTo>
                    <a:pt x="477719" y="120850"/>
                  </a:lnTo>
                  <a:lnTo>
                    <a:pt x="482494" y="136891"/>
                  </a:lnTo>
                  <a:lnTo>
                    <a:pt x="361144" y="138415"/>
                  </a:lnTo>
                  <a:lnTo>
                    <a:pt x="518126" y="138415"/>
                  </a:lnTo>
                  <a:lnTo>
                    <a:pt x="517290" y="137105"/>
                  </a:lnTo>
                  <a:lnTo>
                    <a:pt x="504436" y="118793"/>
                  </a:lnTo>
                  <a:lnTo>
                    <a:pt x="492380" y="101245"/>
                  </a:lnTo>
                  <a:lnTo>
                    <a:pt x="479546" y="83474"/>
                  </a:lnTo>
                  <a:lnTo>
                    <a:pt x="469367" y="69731"/>
                  </a:lnTo>
                  <a:lnTo>
                    <a:pt x="454892" y="50252"/>
                  </a:lnTo>
                  <a:lnTo>
                    <a:pt x="432855" y="24509"/>
                  </a:lnTo>
                  <a:close/>
                </a:path>
                <a:path w="558165" h="287654">
                  <a:moveTo>
                    <a:pt x="374327" y="158"/>
                  </a:moveTo>
                  <a:lnTo>
                    <a:pt x="264608" y="1852"/>
                  </a:lnTo>
                  <a:lnTo>
                    <a:pt x="384752" y="1852"/>
                  </a:lnTo>
                  <a:lnTo>
                    <a:pt x="374327" y="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44"/>
            <p:cNvSpPr/>
            <p:nvPr/>
          </p:nvSpPr>
          <p:spPr>
            <a:xfrm>
              <a:off x="1067767" y="6652298"/>
              <a:ext cx="140119" cy="1139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45"/>
            <p:cNvSpPr/>
            <p:nvPr/>
          </p:nvSpPr>
          <p:spPr>
            <a:xfrm>
              <a:off x="852802" y="6671948"/>
              <a:ext cx="140335" cy="140970"/>
            </a:xfrm>
            <a:custGeom>
              <a:avLst/>
              <a:gdLst/>
              <a:ahLst/>
              <a:cxnLst/>
              <a:rect l="l" t="t" r="r" b="b"/>
              <a:pathLst>
                <a:path w="140334" h="140970">
                  <a:moveTo>
                    <a:pt x="88432" y="0"/>
                  </a:moveTo>
                  <a:lnTo>
                    <a:pt x="49955" y="3502"/>
                  </a:lnTo>
                  <a:lnTo>
                    <a:pt x="6288" y="39485"/>
                  </a:lnTo>
                  <a:lnTo>
                    <a:pt x="0" y="65178"/>
                  </a:lnTo>
                  <a:lnTo>
                    <a:pt x="4520" y="93176"/>
                  </a:lnTo>
                  <a:lnTo>
                    <a:pt x="17265" y="115347"/>
                  </a:lnTo>
                  <a:lnTo>
                    <a:pt x="37995" y="132486"/>
                  </a:lnTo>
                  <a:lnTo>
                    <a:pt x="64653" y="140800"/>
                  </a:lnTo>
                  <a:lnTo>
                    <a:pt x="95181" y="136496"/>
                  </a:lnTo>
                  <a:lnTo>
                    <a:pt x="124705" y="115223"/>
                  </a:lnTo>
                  <a:lnTo>
                    <a:pt x="84630" y="115223"/>
                  </a:lnTo>
                  <a:lnTo>
                    <a:pt x="57388" y="113852"/>
                  </a:lnTo>
                  <a:lnTo>
                    <a:pt x="55963" y="84731"/>
                  </a:lnTo>
                  <a:lnTo>
                    <a:pt x="29193" y="83588"/>
                  </a:lnTo>
                  <a:lnTo>
                    <a:pt x="26165" y="71281"/>
                  </a:lnTo>
                  <a:lnTo>
                    <a:pt x="25543" y="62684"/>
                  </a:lnTo>
                  <a:lnTo>
                    <a:pt x="26447" y="62684"/>
                  </a:lnTo>
                  <a:lnTo>
                    <a:pt x="27441" y="55813"/>
                  </a:lnTo>
                  <a:lnTo>
                    <a:pt x="56028" y="54924"/>
                  </a:lnTo>
                  <a:lnTo>
                    <a:pt x="56028" y="35518"/>
                  </a:lnTo>
                  <a:lnTo>
                    <a:pt x="57968" y="26799"/>
                  </a:lnTo>
                  <a:lnTo>
                    <a:pt x="63549" y="23780"/>
                  </a:lnTo>
                  <a:lnTo>
                    <a:pt x="122448" y="23780"/>
                  </a:lnTo>
                  <a:lnTo>
                    <a:pt x="118038" y="16629"/>
                  </a:lnTo>
                  <a:lnTo>
                    <a:pt x="88432" y="0"/>
                  </a:lnTo>
                  <a:close/>
                </a:path>
                <a:path w="140334" h="140970">
                  <a:moveTo>
                    <a:pt x="122448" y="23780"/>
                  </a:moveTo>
                  <a:lnTo>
                    <a:pt x="63549" y="23780"/>
                  </a:lnTo>
                  <a:lnTo>
                    <a:pt x="72412" y="23995"/>
                  </a:lnTo>
                  <a:lnTo>
                    <a:pt x="84198" y="24977"/>
                  </a:lnTo>
                  <a:lnTo>
                    <a:pt x="85401" y="54924"/>
                  </a:lnTo>
                  <a:lnTo>
                    <a:pt x="105017" y="54924"/>
                  </a:lnTo>
                  <a:lnTo>
                    <a:pt x="113217" y="57984"/>
                  </a:lnTo>
                  <a:lnTo>
                    <a:pt x="116358" y="64679"/>
                  </a:lnTo>
                  <a:lnTo>
                    <a:pt x="116469" y="73521"/>
                  </a:lnTo>
                  <a:lnTo>
                    <a:pt x="114175" y="80032"/>
                  </a:lnTo>
                  <a:lnTo>
                    <a:pt x="109370" y="84110"/>
                  </a:lnTo>
                  <a:lnTo>
                    <a:pt x="102987" y="85199"/>
                  </a:lnTo>
                  <a:lnTo>
                    <a:pt x="95028" y="85438"/>
                  </a:lnTo>
                  <a:lnTo>
                    <a:pt x="85497" y="86966"/>
                  </a:lnTo>
                  <a:lnTo>
                    <a:pt x="84630" y="115223"/>
                  </a:lnTo>
                  <a:lnTo>
                    <a:pt x="124705" y="115223"/>
                  </a:lnTo>
                  <a:lnTo>
                    <a:pt x="127343" y="113323"/>
                  </a:lnTo>
                  <a:lnTo>
                    <a:pt x="140121" y="80688"/>
                  </a:lnTo>
                  <a:lnTo>
                    <a:pt x="136144" y="45991"/>
                  </a:lnTo>
                  <a:lnTo>
                    <a:pt x="122448" y="23780"/>
                  </a:lnTo>
                  <a:close/>
                </a:path>
                <a:path w="140334" h="140970">
                  <a:moveTo>
                    <a:pt x="26447" y="62684"/>
                  </a:moveTo>
                  <a:lnTo>
                    <a:pt x="25543" y="62684"/>
                  </a:lnTo>
                  <a:lnTo>
                    <a:pt x="26206" y="64347"/>
                  </a:lnTo>
                  <a:lnTo>
                    <a:pt x="26447" y="62684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46"/>
            <p:cNvSpPr/>
            <p:nvPr/>
          </p:nvSpPr>
          <p:spPr>
            <a:xfrm>
              <a:off x="816940" y="6861301"/>
              <a:ext cx="362585" cy="113030"/>
            </a:xfrm>
            <a:custGeom>
              <a:avLst/>
              <a:gdLst/>
              <a:ahLst/>
              <a:cxnLst/>
              <a:rect l="l" t="t" r="r" b="b"/>
              <a:pathLst>
                <a:path w="362584" h="113029">
                  <a:moveTo>
                    <a:pt x="113385" y="53200"/>
                  </a:moveTo>
                  <a:lnTo>
                    <a:pt x="106438" y="32346"/>
                  </a:lnTo>
                  <a:lnTo>
                    <a:pt x="102603" y="20866"/>
                  </a:lnTo>
                  <a:lnTo>
                    <a:pt x="81216" y="4127"/>
                  </a:lnTo>
                  <a:lnTo>
                    <a:pt x="81216" y="63373"/>
                  </a:lnTo>
                  <a:lnTo>
                    <a:pt x="68961" y="78384"/>
                  </a:lnTo>
                  <a:lnTo>
                    <a:pt x="59055" y="80962"/>
                  </a:lnTo>
                  <a:lnTo>
                    <a:pt x="49301" y="79844"/>
                  </a:lnTo>
                  <a:lnTo>
                    <a:pt x="41021" y="75717"/>
                  </a:lnTo>
                  <a:lnTo>
                    <a:pt x="35534" y="69215"/>
                  </a:lnTo>
                  <a:lnTo>
                    <a:pt x="31877" y="53606"/>
                  </a:lnTo>
                  <a:lnTo>
                    <a:pt x="35763" y="43446"/>
                  </a:lnTo>
                  <a:lnTo>
                    <a:pt x="42075" y="37858"/>
                  </a:lnTo>
                  <a:lnTo>
                    <a:pt x="45707" y="35928"/>
                  </a:lnTo>
                  <a:lnTo>
                    <a:pt x="66217" y="32346"/>
                  </a:lnTo>
                  <a:lnTo>
                    <a:pt x="79171" y="44754"/>
                  </a:lnTo>
                  <a:lnTo>
                    <a:pt x="81216" y="63373"/>
                  </a:lnTo>
                  <a:lnTo>
                    <a:pt x="81216" y="4127"/>
                  </a:lnTo>
                  <a:lnTo>
                    <a:pt x="76301" y="266"/>
                  </a:lnTo>
                  <a:lnTo>
                    <a:pt x="36703" y="2146"/>
                  </a:lnTo>
                  <a:lnTo>
                    <a:pt x="6743" y="26263"/>
                  </a:lnTo>
                  <a:lnTo>
                    <a:pt x="0" y="59944"/>
                  </a:lnTo>
                  <a:lnTo>
                    <a:pt x="12509" y="92379"/>
                  </a:lnTo>
                  <a:lnTo>
                    <a:pt x="40347" y="112725"/>
                  </a:lnTo>
                  <a:lnTo>
                    <a:pt x="79590" y="110159"/>
                  </a:lnTo>
                  <a:lnTo>
                    <a:pt x="106451" y="86550"/>
                  </a:lnTo>
                  <a:lnTo>
                    <a:pt x="107607" y="80962"/>
                  </a:lnTo>
                  <a:lnTo>
                    <a:pt x="113385" y="53200"/>
                  </a:lnTo>
                  <a:close/>
                </a:path>
                <a:path w="362584" h="113029">
                  <a:moveTo>
                    <a:pt x="362407" y="52184"/>
                  </a:moveTo>
                  <a:lnTo>
                    <a:pt x="354660" y="31915"/>
                  </a:lnTo>
                  <a:lnTo>
                    <a:pt x="350113" y="20027"/>
                  </a:lnTo>
                  <a:lnTo>
                    <a:pt x="328142" y="3911"/>
                  </a:lnTo>
                  <a:lnTo>
                    <a:pt x="328142" y="64071"/>
                  </a:lnTo>
                  <a:lnTo>
                    <a:pt x="315861" y="78625"/>
                  </a:lnTo>
                  <a:lnTo>
                    <a:pt x="296011" y="79565"/>
                  </a:lnTo>
                  <a:lnTo>
                    <a:pt x="283819" y="67310"/>
                  </a:lnTo>
                  <a:lnTo>
                    <a:pt x="282130" y="49657"/>
                  </a:lnTo>
                  <a:lnTo>
                    <a:pt x="293763" y="34340"/>
                  </a:lnTo>
                  <a:lnTo>
                    <a:pt x="313817" y="31915"/>
                  </a:lnTo>
                  <a:lnTo>
                    <a:pt x="326364" y="45161"/>
                  </a:lnTo>
                  <a:lnTo>
                    <a:pt x="328142" y="64071"/>
                  </a:lnTo>
                  <a:lnTo>
                    <a:pt x="328142" y="3911"/>
                  </a:lnTo>
                  <a:lnTo>
                    <a:pt x="322821" y="0"/>
                  </a:lnTo>
                  <a:lnTo>
                    <a:pt x="284441" y="2705"/>
                  </a:lnTo>
                  <a:lnTo>
                    <a:pt x="254673" y="27863"/>
                  </a:lnTo>
                  <a:lnTo>
                    <a:pt x="248208" y="61239"/>
                  </a:lnTo>
                  <a:lnTo>
                    <a:pt x="260819" y="92811"/>
                  </a:lnTo>
                  <a:lnTo>
                    <a:pt x="288239" y="112560"/>
                  </a:lnTo>
                  <a:lnTo>
                    <a:pt x="326250" y="110439"/>
                  </a:lnTo>
                  <a:lnTo>
                    <a:pt x="355752" y="85852"/>
                  </a:lnTo>
                  <a:lnTo>
                    <a:pt x="356997" y="79565"/>
                  </a:lnTo>
                  <a:lnTo>
                    <a:pt x="362407" y="52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47"/>
            <p:cNvSpPr/>
            <p:nvPr/>
          </p:nvSpPr>
          <p:spPr>
            <a:xfrm>
              <a:off x="878345" y="6695728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38006" y="0"/>
                  </a:moveTo>
                  <a:lnTo>
                    <a:pt x="32425" y="3018"/>
                  </a:lnTo>
                  <a:lnTo>
                    <a:pt x="30485" y="11737"/>
                  </a:lnTo>
                  <a:lnTo>
                    <a:pt x="30485" y="31143"/>
                  </a:lnTo>
                  <a:lnTo>
                    <a:pt x="1897" y="32032"/>
                  </a:lnTo>
                  <a:lnTo>
                    <a:pt x="662" y="40566"/>
                  </a:lnTo>
                  <a:lnTo>
                    <a:pt x="0" y="38903"/>
                  </a:lnTo>
                  <a:lnTo>
                    <a:pt x="622" y="47501"/>
                  </a:lnTo>
                  <a:lnTo>
                    <a:pt x="3649" y="59807"/>
                  </a:lnTo>
                  <a:lnTo>
                    <a:pt x="30420" y="60950"/>
                  </a:lnTo>
                  <a:lnTo>
                    <a:pt x="31845" y="90071"/>
                  </a:lnTo>
                  <a:lnTo>
                    <a:pt x="59086" y="91443"/>
                  </a:lnTo>
                  <a:lnTo>
                    <a:pt x="59954" y="63185"/>
                  </a:lnTo>
                  <a:lnTo>
                    <a:pt x="69485" y="61657"/>
                  </a:lnTo>
                  <a:lnTo>
                    <a:pt x="91048" y="41397"/>
                  </a:lnTo>
                  <a:lnTo>
                    <a:pt x="87673" y="34204"/>
                  </a:lnTo>
                  <a:lnTo>
                    <a:pt x="79474" y="31143"/>
                  </a:lnTo>
                  <a:lnTo>
                    <a:pt x="59857" y="31143"/>
                  </a:lnTo>
                  <a:lnTo>
                    <a:pt x="58654" y="1196"/>
                  </a:lnTo>
                  <a:lnTo>
                    <a:pt x="46869" y="215"/>
                  </a:lnTo>
                  <a:lnTo>
                    <a:pt x="38006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48"/>
            <p:cNvSpPr/>
            <p:nvPr/>
          </p:nvSpPr>
          <p:spPr>
            <a:xfrm>
              <a:off x="848817" y="6893216"/>
              <a:ext cx="296545" cy="49530"/>
            </a:xfrm>
            <a:custGeom>
              <a:avLst/>
              <a:gdLst/>
              <a:ahLst/>
              <a:cxnLst/>
              <a:rect l="l" t="t" r="r" b="b"/>
              <a:pathLst>
                <a:path w="296544" h="49529">
                  <a:moveTo>
                    <a:pt x="49339" y="31457"/>
                  </a:moveTo>
                  <a:lnTo>
                    <a:pt x="47294" y="12839"/>
                  </a:lnTo>
                  <a:lnTo>
                    <a:pt x="34340" y="431"/>
                  </a:lnTo>
                  <a:lnTo>
                    <a:pt x="13830" y="4013"/>
                  </a:lnTo>
                  <a:lnTo>
                    <a:pt x="10198" y="5943"/>
                  </a:lnTo>
                  <a:lnTo>
                    <a:pt x="3886" y="11531"/>
                  </a:lnTo>
                  <a:lnTo>
                    <a:pt x="0" y="21691"/>
                  </a:lnTo>
                  <a:lnTo>
                    <a:pt x="3657" y="37299"/>
                  </a:lnTo>
                  <a:lnTo>
                    <a:pt x="9144" y="43802"/>
                  </a:lnTo>
                  <a:lnTo>
                    <a:pt x="17424" y="47929"/>
                  </a:lnTo>
                  <a:lnTo>
                    <a:pt x="27178" y="49047"/>
                  </a:lnTo>
                  <a:lnTo>
                    <a:pt x="37084" y="46469"/>
                  </a:lnTo>
                  <a:lnTo>
                    <a:pt x="49339" y="31457"/>
                  </a:lnTo>
                  <a:close/>
                </a:path>
                <a:path w="296544" h="49529">
                  <a:moveTo>
                    <a:pt x="296265" y="32156"/>
                  </a:moveTo>
                  <a:lnTo>
                    <a:pt x="294487" y="13246"/>
                  </a:lnTo>
                  <a:lnTo>
                    <a:pt x="281940" y="0"/>
                  </a:lnTo>
                  <a:lnTo>
                    <a:pt x="261886" y="2425"/>
                  </a:lnTo>
                  <a:lnTo>
                    <a:pt x="250253" y="17741"/>
                  </a:lnTo>
                  <a:lnTo>
                    <a:pt x="251942" y="35394"/>
                  </a:lnTo>
                  <a:lnTo>
                    <a:pt x="264134" y="47650"/>
                  </a:lnTo>
                  <a:lnTo>
                    <a:pt x="283984" y="46710"/>
                  </a:lnTo>
                  <a:lnTo>
                    <a:pt x="296265" y="32156"/>
                  </a:lnTo>
                  <a:close/>
                </a:path>
              </a:pathLst>
            </a:custGeom>
            <a:solidFill>
              <a:srgbClr val="F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49"/>
            <p:cNvSpPr/>
            <p:nvPr/>
          </p:nvSpPr>
          <p:spPr>
            <a:xfrm>
              <a:off x="1045800" y="6589382"/>
              <a:ext cx="50165" cy="27305"/>
            </a:xfrm>
            <a:custGeom>
              <a:avLst/>
              <a:gdLst/>
              <a:ahLst/>
              <a:cxnLst/>
              <a:rect l="l" t="t" r="r" b="b"/>
              <a:pathLst>
                <a:path w="50165" h="27304">
                  <a:moveTo>
                    <a:pt x="25992" y="0"/>
                  </a:moveTo>
                  <a:lnTo>
                    <a:pt x="7969" y="6741"/>
                  </a:lnTo>
                  <a:lnTo>
                    <a:pt x="0" y="26517"/>
                  </a:lnTo>
                  <a:lnTo>
                    <a:pt x="49970" y="27279"/>
                  </a:lnTo>
                  <a:lnTo>
                    <a:pt x="43511" y="6707"/>
                  </a:lnTo>
                  <a:lnTo>
                    <a:pt x="2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13"/>
          <p:cNvSpPr/>
          <p:nvPr/>
        </p:nvSpPr>
        <p:spPr>
          <a:xfrm>
            <a:off x="3827685" y="4773452"/>
            <a:ext cx="224848" cy="691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77643" y="2966651"/>
            <a:ext cx="5211094" cy="3058221"/>
          </a:xfrm>
          <a:prstGeom prst="roundRect">
            <a:avLst/>
          </a:prstGeom>
          <a:noFill/>
          <a:ln w="698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9" name="Стрелка вниз 218"/>
          <p:cNvSpPr/>
          <p:nvPr/>
        </p:nvSpPr>
        <p:spPr>
          <a:xfrm rot="10800000">
            <a:off x="5098652" y="3342181"/>
            <a:ext cx="381000" cy="681599"/>
          </a:xfrm>
          <a:prstGeom prst="downArrow">
            <a:avLst>
              <a:gd name="adj1" fmla="val 50000"/>
              <a:gd name="adj2" fmla="val 1016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object 14"/>
          <p:cNvSpPr txBox="1"/>
          <p:nvPr/>
        </p:nvSpPr>
        <p:spPr>
          <a:xfrm>
            <a:off x="5203987" y="3385958"/>
            <a:ext cx="169277" cy="580697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uk-UA" sz="1100" b="1" dirty="0" smtClean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uk-UA"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uk-UA" sz="11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" name="Стрелка вниз 222"/>
          <p:cNvSpPr/>
          <p:nvPr/>
        </p:nvSpPr>
        <p:spPr>
          <a:xfrm rot="10800000">
            <a:off x="5260912" y="4647283"/>
            <a:ext cx="381000" cy="681599"/>
          </a:xfrm>
          <a:prstGeom prst="downArrow">
            <a:avLst>
              <a:gd name="adj1" fmla="val 50000"/>
              <a:gd name="adj2" fmla="val 1016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object 17"/>
          <p:cNvSpPr txBox="1"/>
          <p:nvPr/>
        </p:nvSpPr>
        <p:spPr>
          <a:xfrm>
            <a:off x="5362461" y="4658933"/>
            <a:ext cx="169277" cy="557393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uk-UA" sz="1100" b="1" dirty="0" smtClean="0">
                <a:solidFill>
                  <a:srgbClr val="FFFFFF"/>
                </a:solidFill>
                <a:latin typeface="Arial"/>
                <a:cs typeface="Arial"/>
              </a:rPr>
              <a:t>23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57506" y="3284920"/>
            <a:ext cx="1152244" cy="899730"/>
          </a:xfrm>
          <a:prstGeom prst="triangl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34727" y="6380118"/>
            <a:ext cx="14730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>
              <a:lnSpc>
                <a:spcPct val="100000"/>
              </a:lnSpc>
              <a:spcBef>
                <a:spcPts val="390"/>
              </a:spcBef>
            </a:pPr>
            <a:r>
              <a:rPr lang="uk-UA" sz="1400" b="1" spc="1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lang="uk-UA" sz="1400" b="1" spc="15" dirty="0" smtClean="0">
                <a:solidFill>
                  <a:srgbClr val="FF0000"/>
                </a:solidFill>
                <a:latin typeface="Arial"/>
                <a:cs typeface="Arial"/>
              </a:rPr>
              <a:t>КАТАСТРОФА без постраждалих на </a:t>
            </a:r>
            <a:r>
              <a:rPr lang="uk-UA" sz="1400" b="1" spc="15" dirty="0">
                <a:solidFill>
                  <a:srgbClr val="FF0000"/>
                </a:solidFill>
                <a:latin typeface="Arial"/>
                <a:cs typeface="Arial"/>
              </a:rPr>
              <a:t>Дніпровській дирекції залізничних перевезень регіональної філії «Придніпровська залізниця» АТ «Українська залізниця</a:t>
            </a:r>
            <a:r>
              <a:rPr lang="uk-UA" sz="1400" b="1" spc="15" dirty="0" smtClean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endParaRPr lang="uk-UA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334726" y="6318212"/>
            <a:ext cx="14583477" cy="385921"/>
          </a:xfrm>
          <a:prstGeom prst="roundRect">
            <a:avLst/>
          </a:prstGeom>
          <a:noFill/>
          <a:ln w="69850">
            <a:solidFill>
              <a:srgbClr val="CBF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5" name="object 23"/>
          <p:cNvSpPr txBox="1"/>
          <p:nvPr/>
        </p:nvSpPr>
        <p:spPr>
          <a:xfrm>
            <a:off x="3727141" y="9237106"/>
            <a:ext cx="22588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k-UA" b="1" spc="10" dirty="0" smtClean="0">
                <a:solidFill>
                  <a:srgbClr val="151416"/>
                </a:solidFill>
                <a:latin typeface="Arial"/>
                <a:cs typeface="Arial"/>
              </a:rPr>
              <a:t>8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3" name="Стрелка вниз 132"/>
          <p:cNvSpPr/>
          <p:nvPr/>
        </p:nvSpPr>
        <p:spPr>
          <a:xfrm rot="10800000">
            <a:off x="4392849" y="9024057"/>
            <a:ext cx="249043" cy="547492"/>
          </a:xfrm>
          <a:prstGeom prst="downArrow">
            <a:avLst>
              <a:gd name="adj1" fmla="val 50000"/>
              <a:gd name="adj2" fmla="val 1016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object 88"/>
          <p:cNvSpPr txBox="1"/>
          <p:nvPr/>
        </p:nvSpPr>
        <p:spPr>
          <a:xfrm>
            <a:off x="4445510" y="9117528"/>
            <a:ext cx="138499" cy="40980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37,5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5" name="object 25"/>
          <p:cNvSpPr txBox="1"/>
          <p:nvPr/>
        </p:nvSpPr>
        <p:spPr>
          <a:xfrm>
            <a:off x="2443028" y="9024057"/>
            <a:ext cx="138499" cy="426099"/>
          </a:xfrm>
          <a:prstGeom prst="rect">
            <a:avLst/>
          </a:prstGeom>
        </p:spPr>
        <p:txBody>
          <a:bodyPr vert="vert270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uk-UA" sz="900" b="1" dirty="0" smtClean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1014</Words>
  <Application>Microsoft Office PowerPoint</Application>
  <PresentationFormat>Произвольный</PresentationFormat>
  <Paragraphs>289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Office Theme</vt:lpstr>
      <vt:lpstr>ДЕРЖАВНА СЛУЖБА УКРАЇНИ З БЕЗПЕКИ НА ТРАНСПОРТІ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Герега.cdr</dc:title>
  <dc:creator>Юлія</dc:creator>
  <cp:lastModifiedBy>Артем</cp:lastModifiedBy>
  <cp:revision>88</cp:revision>
  <dcterms:created xsi:type="dcterms:W3CDTF">2021-01-13T13:07:00Z</dcterms:created>
  <dcterms:modified xsi:type="dcterms:W3CDTF">2021-11-18T13:45:33Z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2020-02-04T00:00:00Z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2021-01-13T00:00:00Z</vt:filetime>
  </property>
</Properties>
</file>